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41" name="Shape 14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48" name="Shape 14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54" name="Shape 15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60" name="Shape 16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66" name="Shape 16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72" name="Shape 17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Shape 178"/>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79" name="Shape 17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85" name="Shape 18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92" name="Shape 1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01" name="Shape 2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Shape 88"/>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89" name="Shape 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14" name="Shape 2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21" name="Shape 22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Shape 227"/>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28" name="Shape 22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33" name="Shape 2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Shape 238"/>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39" name="Shape 23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95" name="Shape 9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02" name="Shape 10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10" name="Shape 11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15" name="Shape 11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21" name="Shape 12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28" name="Shape 12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34" name="Shape 13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1" name="Shape 11"/>
        <p:cNvGrpSpPr/>
        <p:nvPr/>
      </p:nvGrpSpPr>
      <p:grpSpPr>
        <a:xfrm>
          <a:off x="0" y="0"/>
          <a:ext cx="0" cy="0"/>
          <a:chOff x="0" y="0"/>
          <a:chExt cx="0" cy="0"/>
        </a:xfrm>
      </p:grpSpPr>
      <p:sp>
        <p:nvSpPr>
          <p:cNvPr id="12" name="Shape 12"/>
          <p:cNvSpPr txBox="1"/>
          <p:nvPr>
            <p:ph type="ctrTitle"/>
          </p:nvPr>
        </p:nvSpPr>
        <p:spPr>
          <a:xfrm>
            <a:off x="685800" y="2130425"/>
            <a:ext cx="7772400" cy="1470025"/>
          </a:xfrm>
          <a:prstGeom prst="rect">
            <a:avLst/>
          </a:prstGeom>
          <a:noFill/>
          <a:ln>
            <a:noFill/>
          </a:ln>
        </p:spPr>
        <p:txBody>
          <a:bodyPr anchorCtr="0" anchor="ctr" bIns="91425" lIns="91425" rIns="91425" wrap="square" tIns="91425"/>
          <a:lstStyle>
            <a:lvl1pPr indent="0" lvl="0" marL="0" marR="0" rtl="0" algn="ctr">
              <a:spcBef>
                <a:spcPts val="0"/>
              </a:spcBef>
              <a:spcAft>
                <a:spcPts val="0"/>
              </a:spcAft>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defRPr b="0" i="0" sz="4400" u="none" cap="none" strike="noStrike">
                <a:solidFill>
                  <a:schemeClr val="dk2"/>
                </a:solidFill>
                <a:latin typeface="Arial"/>
                <a:ea typeface="Arial"/>
                <a:cs typeface="Arial"/>
                <a:sym typeface="Arial"/>
              </a:defRPr>
            </a:lvl9pPr>
          </a:lstStyle>
          <a:p/>
        </p:txBody>
      </p:sp>
      <p:sp>
        <p:nvSpPr>
          <p:cNvPr id="13" name="Shape 13"/>
          <p:cNvSpPr txBox="1"/>
          <p:nvPr>
            <p:ph idx="1" type="subTitle"/>
          </p:nvPr>
        </p:nvSpPr>
        <p:spPr>
          <a:xfrm>
            <a:off x="1371600" y="3886200"/>
            <a:ext cx="6400800" cy="1752600"/>
          </a:xfrm>
          <a:prstGeom prst="rect">
            <a:avLst/>
          </a:prstGeom>
          <a:noFill/>
          <a:ln>
            <a:noFill/>
          </a:ln>
        </p:spPr>
        <p:txBody>
          <a:bodyPr anchorCtr="0" anchor="t" bIns="91425" lIns="91425" rIns="91425" wrap="square" tIns="91425"/>
          <a:lstStyle>
            <a:lvl1pPr indent="0" lvl="0" marL="0" marR="0" rtl="0" algn="ctr">
              <a:spcBef>
                <a:spcPts val="640"/>
              </a:spcBef>
              <a:spcAft>
                <a:spcPts val="0"/>
              </a:spcAft>
              <a:buClr>
                <a:schemeClr val="dk1"/>
              </a:buClr>
              <a:buFont typeface="Arial"/>
              <a:buNone/>
              <a:defRPr b="0" i="0" sz="3200" u="none" cap="none" strike="noStrike">
                <a:solidFill>
                  <a:schemeClr val="dk1"/>
                </a:solidFill>
                <a:latin typeface="Arial"/>
                <a:ea typeface="Arial"/>
                <a:cs typeface="Arial"/>
                <a:sym typeface="Arial"/>
              </a:defRPr>
            </a:lvl1pPr>
            <a:lvl2pPr indent="0" lvl="1" marL="457200" marR="0" rtl="0" algn="ctr">
              <a:spcBef>
                <a:spcPts val="560"/>
              </a:spcBef>
              <a:spcAft>
                <a:spcPts val="0"/>
              </a:spcAft>
              <a:buClr>
                <a:schemeClr val="dk1"/>
              </a:buClr>
              <a:buFont typeface="Arial"/>
              <a:buNone/>
              <a:defRPr b="0" i="0" sz="2800" u="none" cap="none" strike="noStrike">
                <a:solidFill>
                  <a:schemeClr val="dk1"/>
                </a:solidFill>
                <a:latin typeface="Arial"/>
                <a:ea typeface="Arial"/>
                <a:cs typeface="Arial"/>
                <a:sym typeface="Arial"/>
              </a:defRPr>
            </a:lvl2pPr>
            <a:lvl3pPr indent="0" lvl="2" marL="914400" marR="0" rtl="0" algn="ctr">
              <a:spcBef>
                <a:spcPts val="48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4pPr>
            <a:lvl5pPr indent="0" lvl="4" marL="18288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5pPr>
            <a:lvl6pPr indent="0" lvl="5" marL="22860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6pPr>
            <a:lvl7pPr indent="0" lvl="6" marL="27432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7pPr>
            <a:lvl8pPr indent="0" lvl="7" marL="32004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8pPr>
            <a:lvl9pPr indent="0" lvl="8" marL="36576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9pPr>
          </a:lstStyle>
          <a:p/>
        </p:txBody>
      </p:sp>
      <p:sp>
        <p:nvSpPr>
          <p:cNvPr id="14" name="Shape 14"/>
          <p:cNvSpPr txBox="1"/>
          <p:nvPr>
            <p:ph idx="10" type="dt"/>
          </p:nvPr>
        </p:nvSpPr>
        <p:spPr>
          <a:xfrm>
            <a:off x="457200" y="6245225"/>
            <a:ext cx="2133600" cy="476250"/>
          </a:xfrm>
          <a:prstGeom prst="rect">
            <a:avLst/>
          </a:prstGeom>
          <a:noFill/>
          <a:ln>
            <a:noFill/>
          </a:ln>
        </p:spPr>
        <p:txBody>
          <a:bodyPr anchorCtr="0" anchor="t" bIns="91425" lIns="91425" rIns="91425" wrap="square" tIns="91425"/>
          <a:lstStyle>
            <a:lvl1pPr indent="0" lvl="0" marL="0" marR="0" rtl="0" algn="l">
              <a:spcBef>
                <a:spcPts val="0"/>
              </a:spcBef>
              <a:defRPr b="0" i="0" sz="1800" u="none" cap="none" strike="noStrike">
                <a:solidFill>
                  <a:schemeClr val="dk1"/>
                </a:solidFill>
                <a:latin typeface="Arial"/>
                <a:ea typeface="Arial"/>
                <a:cs typeface="Arial"/>
                <a:sym typeface="Arial"/>
              </a:defRPr>
            </a:lvl1pPr>
            <a:lvl2pPr indent="0" lvl="1" marL="457200" marR="0" rtl="0" algn="l">
              <a:spcBef>
                <a:spcPts val="0"/>
              </a:spcBef>
              <a:defRPr b="0" i="0" sz="1800" u="none" cap="none" strike="noStrike">
                <a:solidFill>
                  <a:schemeClr val="dk1"/>
                </a:solidFill>
                <a:latin typeface="Arial"/>
                <a:ea typeface="Arial"/>
                <a:cs typeface="Arial"/>
                <a:sym typeface="Arial"/>
              </a:defRPr>
            </a:lvl2pPr>
            <a:lvl3pPr indent="0" lvl="2" marL="914400" marR="0" rtl="0" algn="l">
              <a:spcBef>
                <a:spcPts val="0"/>
              </a:spcBef>
              <a:defRPr b="0" i="0" sz="1800" u="none" cap="none" strike="noStrike">
                <a:solidFill>
                  <a:schemeClr val="dk1"/>
                </a:solidFill>
                <a:latin typeface="Arial"/>
                <a:ea typeface="Arial"/>
                <a:cs typeface="Arial"/>
                <a:sym typeface="Arial"/>
              </a:defRPr>
            </a:lvl3pPr>
            <a:lvl4pPr indent="0" lvl="3" marL="1371600" marR="0" rtl="0" algn="l">
              <a:spcBef>
                <a:spcPts val="0"/>
              </a:spcBef>
              <a:defRPr b="0" i="0" sz="1800" u="none" cap="none" strike="noStrike">
                <a:solidFill>
                  <a:schemeClr val="dk1"/>
                </a:solidFill>
                <a:latin typeface="Arial"/>
                <a:ea typeface="Arial"/>
                <a:cs typeface="Arial"/>
                <a:sym typeface="Arial"/>
              </a:defRPr>
            </a:lvl4pPr>
            <a:lvl5pPr indent="0" lvl="4" marL="1828800" marR="0" rtl="0" algn="l">
              <a:spcBef>
                <a:spcPts val="0"/>
              </a:spcBef>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15" name="Shape 15"/>
          <p:cNvSpPr txBox="1"/>
          <p:nvPr>
            <p:ph idx="11" type="ftr"/>
          </p:nvPr>
        </p:nvSpPr>
        <p:spPr>
          <a:xfrm>
            <a:off x="3124200" y="6245225"/>
            <a:ext cx="2895600" cy="476250"/>
          </a:xfrm>
          <a:prstGeom prst="rect">
            <a:avLst/>
          </a:prstGeom>
          <a:noFill/>
          <a:ln>
            <a:noFill/>
          </a:ln>
        </p:spPr>
        <p:txBody>
          <a:bodyPr anchorCtr="0" anchor="t" bIns="91425" lIns="91425" rIns="91425" wrap="square" tIns="91425"/>
          <a:lstStyle>
            <a:lvl1pPr indent="0" lvl="0" marL="0" marR="0" rtl="0" algn="l">
              <a:spcBef>
                <a:spcPts val="0"/>
              </a:spcBef>
              <a:defRPr b="0" i="0" sz="1800" u="none" cap="none" strike="noStrike">
                <a:solidFill>
                  <a:schemeClr val="dk1"/>
                </a:solidFill>
                <a:latin typeface="Arial"/>
                <a:ea typeface="Arial"/>
                <a:cs typeface="Arial"/>
                <a:sym typeface="Arial"/>
              </a:defRPr>
            </a:lvl1pPr>
            <a:lvl2pPr indent="0" lvl="1" marL="457200" marR="0" rtl="0" algn="l">
              <a:spcBef>
                <a:spcPts val="0"/>
              </a:spcBef>
              <a:defRPr b="0" i="0" sz="1800" u="none" cap="none" strike="noStrike">
                <a:solidFill>
                  <a:schemeClr val="dk1"/>
                </a:solidFill>
                <a:latin typeface="Arial"/>
                <a:ea typeface="Arial"/>
                <a:cs typeface="Arial"/>
                <a:sym typeface="Arial"/>
              </a:defRPr>
            </a:lvl2pPr>
            <a:lvl3pPr indent="0" lvl="2" marL="914400" marR="0" rtl="0" algn="l">
              <a:spcBef>
                <a:spcPts val="0"/>
              </a:spcBef>
              <a:defRPr b="0" i="0" sz="1800" u="none" cap="none" strike="noStrike">
                <a:solidFill>
                  <a:schemeClr val="dk1"/>
                </a:solidFill>
                <a:latin typeface="Arial"/>
                <a:ea typeface="Arial"/>
                <a:cs typeface="Arial"/>
                <a:sym typeface="Arial"/>
              </a:defRPr>
            </a:lvl3pPr>
            <a:lvl4pPr indent="0" lvl="3" marL="1371600" marR="0" rtl="0" algn="l">
              <a:spcBef>
                <a:spcPts val="0"/>
              </a:spcBef>
              <a:defRPr b="0" i="0" sz="1800" u="none" cap="none" strike="noStrike">
                <a:solidFill>
                  <a:schemeClr val="dk1"/>
                </a:solidFill>
                <a:latin typeface="Arial"/>
                <a:ea typeface="Arial"/>
                <a:cs typeface="Arial"/>
                <a:sym typeface="Arial"/>
              </a:defRPr>
            </a:lvl4pPr>
            <a:lvl5pPr indent="0" lvl="4" marL="1828800" marR="0" rtl="0" algn="l">
              <a:spcBef>
                <a:spcPts val="0"/>
              </a:spcBef>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16" name="Shape 16"/>
          <p:cNvSpPr txBox="1"/>
          <p:nvPr>
            <p:ph idx="12" type="sldNum"/>
          </p:nvPr>
        </p:nvSpPr>
        <p:spPr>
          <a:xfrm>
            <a:off x="6553200" y="6245225"/>
            <a:ext cx="2133600" cy="4762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65" name="Shape 65"/>
        <p:cNvGrpSpPr/>
        <p:nvPr/>
      </p:nvGrpSpPr>
      <p:grpSpPr>
        <a:xfrm>
          <a:off x="0" y="0"/>
          <a:ext cx="0" cy="0"/>
          <a:chOff x="0" y="0"/>
          <a:chExt cx="0" cy="0"/>
        </a:xfrm>
      </p:grpSpPr>
      <p:sp>
        <p:nvSpPr>
          <p:cNvPr id="66" name="Shape 66"/>
          <p:cNvSpPr txBox="1"/>
          <p:nvPr>
            <p:ph type="title"/>
          </p:nvPr>
        </p:nvSpPr>
        <p:spPr>
          <a:xfrm>
            <a:off x="457200" y="274637"/>
            <a:ext cx="8229600" cy="1143000"/>
          </a:xfrm>
          <a:prstGeom prst="rect">
            <a:avLst/>
          </a:prstGeom>
          <a:noFill/>
          <a:ln>
            <a:noFill/>
          </a:ln>
        </p:spPr>
        <p:txBody>
          <a:bodyPr anchorCtr="0" anchor="ctr" bIns="91425" lIns="91425" rIns="91425" wrap="square" tIns="91425"/>
          <a:lstStyle>
            <a:lvl1pPr lvl="0" rtl="0">
              <a:spcBef>
                <a:spcPts val="0"/>
              </a:spcBef>
              <a:defRPr/>
            </a:lvl1pPr>
            <a:lvl2pPr lvl="1" rtl="0">
              <a:spcBef>
                <a:spcPts val="0"/>
              </a:spcBef>
              <a:defRPr sz="4400">
                <a:solidFill>
                  <a:schemeClr val="dk2"/>
                </a:solidFill>
                <a:latin typeface="Arial"/>
                <a:ea typeface="Arial"/>
                <a:cs typeface="Arial"/>
                <a:sym typeface="Arial"/>
              </a:defRPr>
            </a:lvl2pPr>
            <a:lvl3pPr lvl="2" rtl="0">
              <a:spcBef>
                <a:spcPts val="0"/>
              </a:spcBef>
              <a:defRPr sz="4400">
                <a:solidFill>
                  <a:schemeClr val="dk2"/>
                </a:solidFill>
                <a:latin typeface="Arial"/>
                <a:ea typeface="Arial"/>
                <a:cs typeface="Arial"/>
                <a:sym typeface="Arial"/>
              </a:defRPr>
            </a:lvl3pPr>
            <a:lvl4pPr lvl="3" rtl="0">
              <a:spcBef>
                <a:spcPts val="0"/>
              </a:spcBef>
              <a:defRPr sz="4400">
                <a:solidFill>
                  <a:schemeClr val="dk2"/>
                </a:solidFill>
                <a:latin typeface="Arial"/>
                <a:ea typeface="Arial"/>
                <a:cs typeface="Arial"/>
                <a:sym typeface="Arial"/>
              </a:defRPr>
            </a:lvl4pPr>
            <a:lvl5pPr lvl="4" rtl="0">
              <a:spcBef>
                <a:spcPts val="0"/>
              </a:spcBef>
              <a:defRPr sz="4400">
                <a:solidFill>
                  <a:schemeClr val="dk2"/>
                </a:solidFill>
                <a:latin typeface="Arial"/>
                <a:ea typeface="Arial"/>
                <a:cs typeface="Arial"/>
                <a:sym typeface="Arial"/>
              </a:defRPr>
            </a:lvl5pPr>
            <a:lvl6pPr lvl="5" rtl="0">
              <a:spcBef>
                <a:spcPts val="0"/>
              </a:spcBef>
              <a:defRPr sz="4400">
                <a:solidFill>
                  <a:schemeClr val="dk2"/>
                </a:solidFill>
                <a:latin typeface="Arial"/>
                <a:ea typeface="Arial"/>
                <a:cs typeface="Arial"/>
                <a:sym typeface="Arial"/>
              </a:defRPr>
            </a:lvl6pPr>
            <a:lvl7pPr lvl="6" rtl="0">
              <a:spcBef>
                <a:spcPts val="0"/>
              </a:spcBef>
              <a:defRPr sz="4400">
                <a:solidFill>
                  <a:schemeClr val="dk2"/>
                </a:solidFill>
                <a:latin typeface="Arial"/>
                <a:ea typeface="Arial"/>
                <a:cs typeface="Arial"/>
                <a:sym typeface="Arial"/>
              </a:defRPr>
            </a:lvl7pPr>
            <a:lvl8pPr lvl="7" rtl="0">
              <a:spcBef>
                <a:spcPts val="0"/>
              </a:spcBef>
              <a:defRPr sz="4400">
                <a:solidFill>
                  <a:schemeClr val="dk2"/>
                </a:solidFill>
                <a:latin typeface="Arial"/>
                <a:ea typeface="Arial"/>
                <a:cs typeface="Arial"/>
                <a:sym typeface="Arial"/>
              </a:defRPr>
            </a:lvl8pPr>
            <a:lvl9pPr lvl="8" rtl="0">
              <a:spcBef>
                <a:spcPts val="0"/>
              </a:spcBef>
              <a:defRPr sz="4400">
                <a:solidFill>
                  <a:schemeClr val="dk2"/>
                </a:solidFill>
                <a:latin typeface="Arial"/>
                <a:ea typeface="Arial"/>
                <a:cs typeface="Arial"/>
                <a:sym typeface="Arial"/>
              </a:defRPr>
            </a:lvl9pPr>
          </a:lstStyle>
          <a:p/>
        </p:txBody>
      </p:sp>
      <p:sp>
        <p:nvSpPr>
          <p:cNvPr id="67" name="Shape 67"/>
          <p:cNvSpPr txBox="1"/>
          <p:nvPr>
            <p:ph idx="1" type="body"/>
          </p:nvPr>
        </p:nvSpPr>
        <p:spPr>
          <a:xfrm>
            <a:off x="457200" y="1535113"/>
            <a:ext cx="4040188" cy="639762"/>
          </a:xfrm>
          <a:prstGeom prst="rect">
            <a:avLst/>
          </a:prstGeom>
          <a:noFill/>
          <a:ln>
            <a:noFill/>
          </a:ln>
        </p:spPr>
        <p:txBody>
          <a:bodyPr anchorCtr="0" anchor="b" bIns="91425" lIns="91425" rIns="91425" wrap="square" tIns="91425"/>
          <a:lstStyle>
            <a:lvl1pPr indent="0" lvl="0" marL="0" rtl="0">
              <a:spcBef>
                <a:spcPts val="0"/>
              </a:spcBef>
              <a:buFont typeface="Arial"/>
              <a:buNone/>
              <a:defRPr b="1" sz="2400"/>
            </a:lvl1pPr>
            <a:lvl2pPr indent="0" lvl="1" marL="457200" rtl="0">
              <a:spcBef>
                <a:spcPts val="0"/>
              </a:spcBef>
              <a:buFont typeface="Arial"/>
              <a:buNone/>
              <a:defRPr b="1" sz="2000"/>
            </a:lvl2pPr>
            <a:lvl3pPr indent="0" lvl="2" marL="914400" rtl="0">
              <a:spcBef>
                <a:spcPts val="0"/>
              </a:spcBef>
              <a:buFont typeface="Arial"/>
              <a:buNone/>
              <a:defRPr b="1" sz="1800"/>
            </a:lvl3pPr>
            <a:lvl4pPr indent="0" lvl="3" marL="1371600" rtl="0">
              <a:spcBef>
                <a:spcPts val="0"/>
              </a:spcBef>
              <a:buFont typeface="Arial"/>
              <a:buNone/>
              <a:defRPr b="1" sz="1600"/>
            </a:lvl4pPr>
            <a:lvl5pPr indent="0" lvl="4" marL="1828800" rtl="0">
              <a:spcBef>
                <a:spcPts val="0"/>
              </a:spcBef>
              <a:buFont typeface="Arial"/>
              <a:buNone/>
              <a:defRPr b="1" sz="1600"/>
            </a:lvl5pPr>
            <a:lvl6pPr indent="0" lvl="5" marL="2286000" rtl="0">
              <a:spcBef>
                <a:spcPts val="0"/>
              </a:spcBef>
              <a:buFont typeface="Arial"/>
              <a:buNone/>
              <a:defRPr b="1" sz="1600"/>
            </a:lvl6pPr>
            <a:lvl7pPr indent="0" lvl="6" marL="2743200" rtl="0">
              <a:spcBef>
                <a:spcPts val="0"/>
              </a:spcBef>
              <a:buFont typeface="Arial"/>
              <a:buNone/>
              <a:defRPr b="1" sz="1600"/>
            </a:lvl7pPr>
            <a:lvl8pPr indent="0" lvl="7" marL="3200400" rtl="0">
              <a:spcBef>
                <a:spcPts val="0"/>
              </a:spcBef>
              <a:buFont typeface="Arial"/>
              <a:buNone/>
              <a:defRPr b="1" sz="1600"/>
            </a:lvl8pPr>
            <a:lvl9pPr indent="0" lvl="8" marL="3657600" rtl="0">
              <a:spcBef>
                <a:spcPts val="0"/>
              </a:spcBef>
              <a:buFont typeface="Arial"/>
              <a:buNone/>
              <a:defRPr b="1" sz="1600"/>
            </a:lvl9pPr>
          </a:lstStyle>
          <a:p/>
        </p:txBody>
      </p:sp>
      <p:sp>
        <p:nvSpPr>
          <p:cNvPr id="68" name="Shape 68"/>
          <p:cNvSpPr txBox="1"/>
          <p:nvPr>
            <p:ph idx="2" type="body"/>
          </p:nvPr>
        </p:nvSpPr>
        <p:spPr>
          <a:xfrm>
            <a:off x="457200" y="2174875"/>
            <a:ext cx="4040188" cy="3951288"/>
          </a:xfrm>
          <a:prstGeom prst="rect">
            <a:avLst/>
          </a:prstGeom>
          <a:noFill/>
          <a:ln>
            <a:noFill/>
          </a:ln>
        </p:spPr>
        <p:txBody>
          <a:bodyPr anchorCtr="0" anchor="t" bIns="91425" lIns="91425" rIns="91425" wrap="square" tIns="91425"/>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p:txBody>
      </p:sp>
      <p:sp>
        <p:nvSpPr>
          <p:cNvPr id="69" name="Shape 69"/>
          <p:cNvSpPr txBox="1"/>
          <p:nvPr>
            <p:ph idx="3" type="body"/>
          </p:nvPr>
        </p:nvSpPr>
        <p:spPr>
          <a:xfrm>
            <a:off x="4645025" y="1535113"/>
            <a:ext cx="4041775" cy="639762"/>
          </a:xfrm>
          <a:prstGeom prst="rect">
            <a:avLst/>
          </a:prstGeom>
          <a:noFill/>
          <a:ln>
            <a:noFill/>
          </a:ln>
        </p:spPr>
        <p:txBody>
          <a:bodyPr anchorCtr="0" anchor="b" bIns="91425" lIns="91425" rIns="91425" wrap="square" tIns="91425"/>
          <a:lstStyle>
            <a:lvl1pPr indent="0" lvl="0" marL="0" rtl="0">
              <a:spcBef>
                <a:spcPts val="0"/>
              </a:spcBef>
              <a:buFont typeface="Arial"/>
              <a:buNone/>
              <a:defRPr b="1" sz="2400"/>
            </a:lvl1pPr>
            <a:lvl2pPr indent="0" lvl="1" marL="457200" rtl="0">
              <a:spcBef>
                <a:spcPts val="0"/>
              </a:spcBef>
              <a:buFont typeface="Arial"/>
              <a:buNone/>
              <a:defRPr b="1" sz="2000"/>
            </a:lvl2pPr>
            <a:lvl3pPr indent="0" lvl="2" marL="914400" rtl="0">
              <a:spcBef>
                <a:spcPts val="0"/>
              </a:spcBef>
              <a:buFont typeface="Arial"/>
              <a:buNone/>
              <a:defRPr b="1" sz="1800"/>
            </a:lvl3pPr>
            <a:lvl4pPr indent="0" lvl="3" marL="1371600" rtl="0">
              <a:spcBef>
                <a:spcPts val="0"/>
              </a:spcBef>
              <a:buFont typeface="Arial"/>
              <a:buNone/>
              <a:defRPr b="1" sz="1600"/>
            </a:lvl4pPr>
            <a:lvl5pPr indent="0" lvl="4" marL="1828800" rtl="0">
              <a:spcBef>
                <a:spcPts val="0"/>
              </a:spcBef>
              <a:buFont typeface="Arial"/>
              <a:buNone/>
              <a:defRPr b="1" sz="1600"/>
            </a:lvl5pPr>
            <a:lvl6pPr indent="0" lvl="5" marL="2286000" rtl="0">
              <a:spcBef>
                <a:spcPts val="0"/>
              </a:spcBef>
              <a:buFont typeface="Arial"/>
              <a:buNone/>
              <a:defRPr b="1" sz="1600"/>
            </a:lvl6pPr>
            <a:lvl7pPr indent="0" lvl="6" marL="2743200" rtl="0">
              <a:spcBef>
                <a:spcPts val="0"/>
              </a:spcBef>
              <a:buFont typeface="Arial"/>
              <a:buNone/>
              <a:defRPr b="1" sz="1600"/>
            </a:lvl7pPr>
            <a:lvl8pPr indent="0" lvl="7" marL="3200400" rtl="0">
              <a:spcBef>
                <a:spcPts val="0"/>
              </a:spcBef>
              <a:buFont typeface="Arial"/>
              <a:buNone/>
              <a:defRPr b="1" sz="1600"/>
            </a:lvl8pPr>
            <a:lvl9pPr indent="0" lvl="8" marL="3657600" rtl="0">
              <a:spcBef>
                <a:spcPts val="0"/>
              </a:spcBef>
              <a:buFont typeface="Arial"/>
              <a:buNone/>
              <a:defRPr b="1" sz="1600"/>
            </a:lvl9pPr>
          </a:lstStyle>
          <a:p/>
        </p:txBody>
      </p:sp>
      <p:sp>
        <p:nvSpPr>
          <p:cNvPr id="70" name="Shape 70"/>
          <p:cNvSpPr txBox="1"/>
          <p:nvPr>
            <p:ph idx="4" type="body"/>
          </p:nvPr>
        </p:nvSpPr>
        <p:spPr>
          <a:xfrm>
            <a:off x="4645025" y="2174875"/>
            <a:ext cx="4041775" cy="3951288"/>
          </a:xfrm>
          <a:prstGeom prst="rect">
            <a:avLst/>
          </a:prstGeom>
          <a:noFill/>
          <a:ln>
            <a:noFill/>
          </a:ln>
        </p:spPr>
        <p:txBody>
          <a:bodyPr anchorCtr="0" anchor="t" bIns="91425" lIns="91425" rIns="91425" wrap="square" tIns="91425"/>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p:txBody>
      </p:sp>
      <p:sp>
        <p:nvSpPr>
          <p:cNvPr id="71" name="Shape 71"/>
          <p:cNvSpPr txBox="1"/>
          <p:nvPr>
            <p:ph idx="10" type="dt"/>
          </p:nvPr>
        </p:nvSpPr>
        <p:spPr>
          <a:xfrm>
            <a:off x="457200" y="6245225"/>
            <a:ext cx="2133600" cy="476250"/>
          </a:xfrm>
          <a:prstGeom prst="rect">
            <a:avLst/>
          </a:prstGeom>
          <a:noFill/>
          <a:ln>
            <a:noFill/>
          </a:ln>
        </p:spPr>
        <p:txBody>
          <a:bodyPr anchorCtr="0" anchor="t" bIns="91425" lIns="91425" rIns="91425" wrap="square" tIns="91425"/>
          <a:lstStyle>
            <a:lvl1pPr indent="0" lvl="0" marL="0" marR="0" rtl="0" algn="l">
              <a:spcBef>
                <a:spcPts val="0"/>
              </a:spcBef>
              <a:defRPr b="0" i="0" sz="1800" u="none" cap="none" strike="noStrike">
                <a:solidFill>
                  <a:schemeClr val="dk1"/>
                </a:solidFill>
                <a:latin typeface="Arial"/>
                <a:ea typeface="Arial"/>
                <a:cs typeface="Arial"/>
                <a:sym typeface="Arial"/>
              </a:defRPr>
            </a:lvl1pPr>
            <a:lvl2pPr indent="0" lvl="1" marL="457200" marR="0" rtl="0" algn="l">
              <a:spcBef>
                <a:spcPts val="0"/>
              </a:spcBef>
              <a:defRPr b="0" i="0" sz="1800" u="none" cap="none" strike="noStrike">
                <a:solidFill>
                  <a:schemeClr val="dk1"/>
                </a:solidFill>
                <a:latin typeface="Arial"/>
                <a:ea typeface="Arial"/>
                <a:cs typeface="Arial"/>
                <a:sym typeface="Arial"/>
              </a:defRPr>
            </a:lvl2pPr>
            <a:lvl3pPr indent="0" lvl="2" marL="914400" marR="0" rtl="0" algn="l">
              <a:spcBef>
                <a:spcPts val="0"/>
              </a:spcBef>
              <a:defRPr b="0" i="0" sz="1800" u="none" cap="none" strike="noStrike">
                <a:solidFill>
                  <a:schemeClr val="dk1"/>
                </a:solidFill>
                <a:latin typeface="Arial"/>
                <a:ea typeface="Arial"/>
                <a:cs typeface="Arial"/>
                <a:sym typeface="Arial"/>
              </a:defRPr>
            </a:lvl3pPr>
            <a:lvl4pPr indent="0" lvl="3" marL="1371600" marR="0" rtl="0" algn="l">
              <a:spcBef>
                <a:spcPts val="0"/>
              </a:spcBef>
              <a:defRPr b="0" i="0" sz="1800" u="none" cap="none" strike="noStrike">
                <a:solidFill>
                  <a:schemeClr val="dk1"/>
                </a:solidFill>
                <a:latin typeface="Arial"/>
                <a:ea typeface="Arial"/>
                <a:cs typeface="Arial"/>
                <a:sym typeface="Arial"/>
              </a:defRPr>
            </a:lvl4pPr>
            <a:lvl5pPr indent="0" lvl="4" marL="1828800" marR="0" rtl="0" algn="l">
              <a:spcBef>
                <a:spcPts val="0"/>
              </a:spcBef>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72" name="Shape 72"/>
          <p:cNvSpPr txBox="1"/>
          <p:nvPr>
            <p:ph idx="11" type="ftr"/>
          </p:nvPr>
        </p:nvSpPr>
        <p:spPr>
          <a:xfrm>
            <a:off x="3124200" y="6245225"/>
            <a:ext cx="2895600" cy="476250"/>
          </a:xfrm>
          <a:prstGeom prst="rect">
            <a:avLst/>
          </a:prstGeom>
          <a:noFill/>
          <a:ln>
            <a:noFill/>
          </a:ln>
        </p:spPr>
        <p:txBody>
          <a:bodyPr anchorCtr="0" anchor="t" bIns="91425" lIns="91425" rIns="91425" wrap="square" tIns="91425"/>
          <a:lstStyle>
            <a:lvl1pPr indent="0" lvl="0" marL="0" marR="0" rtl="0" algn="l">
              <a:spcBef>
                <a:spcPts val="0"/>
              </a:spcBef>
              <a:defRPr b="0" i="0" sz="1800" u="none" cap="none" strike="noStrike">
                <a:solidFill>
                  <a:schemeClr val="dk1"/>
                </a:solidFill>
                <a:latin typeface="Arial"/>
                <a:ea typeface="Arial"/>
                <a:cs typeface="Arial"/>
                <a:sym typeface="Arial"/>
              </a:defRPr>
            </a:lvl1pPr>
            <a:lvl2pPr indent="0" lvl="1" marL="457200" marR="0" rtl="0" algn="l">
              <a:spcBef>
                <a:spcPts val="0"/>
              </a:spcBef>
              <a:defRPr b="0" i="0" sz="1800" u="none" cap="none" strike="noStrike">
                <a:solidFill>
                  <a:schemeClr val="dk1"/>
                </a:solidFill>
                <a:latin typeface="Arial"/>
                <a:ea typeface="Arial"/>
                <a:cs typeface="Arial"/>
                <a:sym typeface="Arial"/>
              </a:defRPr>
            </a:lvl2pPr>
            <a:lvl3pPr indent="0" lvl="2" marL="914400" marR="0" rtl="0" algn="l">
              <a:spcBef>
                <a:spcPts val="0"/>
              </a:spcBef>
              <a:defRPr b="0" i="0" sz="1800" u="none" cap="none" strike="noStrike">
                <a:solidFill>
                  <a:schemeClr val="dk1"/>
                </a:solidFill>
                <a:latin typeface="Arial"/>
                <a:ea typeface="Arial"/>
                <a:cs typeface="Arial"/>
                <a:sym typeface="Arial"/>
              </a:defRPr>
            </a:lvl3pPr>
            <a:lvl4pPr indent="0" lvl="3" marL="1371600" marR="0" rtl="0" algn="l">
              <a:spcBef>
                <a:spcPts val="0"/>
              </a:spcBef>
              <a:defRPr b="0" i="0" sz="1800" u="none" cap="none" strike="noStrike">
                <a:solidFill>
                  <a:schemeClr val="dk1"/>
                </a:solidFill>
                <a:latin typeface="Arial"/>
                <a:ea typeface="Arial"/>
                <a:cs typeface="Arial"/>
                <a:sym typeface="Arial"/>
              </a:defRPr>
            </a:lvl4pPr>
            <a:lvl5pPr indent="0" lvl="4" marL="1828800" marR="0" rtl="0" algn="l">
              <a:spcBef>
                <a:spcPts val="0"/>
              </a:spcBef>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73" name="Shape 73"/>
          <p:cNvSpPr txBox="1"/>
          <p:nvPr>
            <p:ph idx="12" type="sldNum"/>
          </p:nvPr>
        </p:nvSpPr>
        <p:spPr>
          <a:xfrm>
            <a:off x="6553200" y="6245225"/>
            <a:ext cx="2133600" cy="4762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74" name="Shape 74"/>
        <p:cNvGrpSpPr/>
        <p:nvPr/>
      </p:nvGrpSpPr>
      <p:grpSpPr>
        <a:xfrm>
          <a:off x="0" y="0"/>
          <a:ext cx="0" cy="0"/>
          <a:chOff x="0" y="0"/>
          <a:chExt cx="0" cy="0"/>
        </a:xfrm>
      </p:grpSpPr>
      <p:sp>
        <p:nvSpPr>
          <p:cNvPr id="75" name="Shape 75"/>
          <p:cNvSpPr txBox="1"/>
          <p:nvPr>
            <p:ph type="title"/>
          </p:nvPr>
        </p:nvSpPr>
        <p:spPr>
          <a:xfrm>
            <a:off x="722313" y="4406900"/>
            <a:ext cx="7772400" cy="1362075"/>
          </a:xfrm>
          <a:prstGeom prst="rect">
            <a:avLst/>
          </a:prstGeom>
          <a:noFill/>
          <a:ln>
            <a:noFill/>
          </a:ln>
        </p:spPr>
        <p:txBody>
          <a:bodyPr anchorCtr="0" anchor="t" bIns="91425" lIns="91425" rIns="91425" wrap="square" tIns="91425"/>
          <a:lstStyle>
            <a:lvl1pPr lvl="0" rtl="0" algn="l">
              <a:spcBef>
                <a:spcPts val="0"/>
              </a:spcBef>
              <a:defRPr b="1" sz="4000" cap="none"/>
            </a:lvl1pPr>
            <a:lvl2pPr lvl="1" rtl="0">
              <a:spcBef>
                <a:spcPts val="0"/>
              </a:spcBef>
              <a:defRPr sz="4400">
                <a:solidFill>
                  <a:schemeClr val="dk2"/>
                </a:solidFill>
                <a:latin typeface="Arial"/>
                <a:ea typeface="Arial"/>
                <a:cs typeface="Arial"/>
                <a:sym typeface="Arial"/>
              </a:defRPr>
            </a:lvl2pPr>
            <a:lvl3pPr lvl="2" rtl="0">
              <a:spcBef>
                <a:spcPts val="0"/>
              </a:spcBef>
              <a:defRPr sz="4400">
                <a:solidFill>
                  <a:schemeClr val="dk2"/>
                </a:solidFill>
                <a:latin typeface="Arial"/>
                <a:ea typeface="Arial"/>
                <a:cs typeface="Arial"/>
                <a:sym typeface="Arial"/>
              </a:defRPr>
            </a:lvl3pPr>
            <a:lvl4pPr lvl="3" rtl="0">
              <a:spcBef>
                <a:spcPts val="0"/>
              </a:spcBef>
              <a:defRPr sz="4400">
                <a:solidFill>
                  <a:schemeClr val="dk2"/>
                </a:solidFill>
                <a:latin typeface="Arial"/>
                <a:ea typeface="Arial"/>
                <a:cs typeface="Arial"/>
                <a:sym typeface="Arial"/>
              </a:defRPr>
            </a:lvl4pPr>
            <a:lvl5pPr lvl="4" rtl="0">
              <a:spcBef>
                <a:spcPts val="0"/>
              </a:spcBef>
              <a:defRPr sz="4400">
                <a:solidFill>
                  <a:schemeClr val="dk2"/>
                </a:solidFill>
                <a:latin typeface="Arial"/>
                <a:ea typeface="Arial"/>
                <a:cs typeface="Arial"/>
                <a:sym typeface="Arial"/>
              </a:defRPr>
            </a:lvl5pPr>
            <a:lvl6pPr lvl="5" rtl="0">
              <a:spcBef>
                <a:spcPts val="0"/>
              </a:spcBef>
              <a:defRPr sz="4400">
                <a:solidFill>
                  <a:schemeClr val="dk2"/>
                </a:solidFill>
                <a:latin typeface="Arial"/>
                <a:ea typeface="Arial"/>
                <a:cs typeface="Arial"/>
                <a:sym typeface="Arial"/>
              </a:defRPr>
            </a:lvl6pPr>
            <a:lvl7pPr lvl="6" rtl="0">
              <a:spcBef>
                <a:spcPts val="0"/>
              </a:spcBef>
              <a:defRPr sz="4400">
                <a:solidFill>
                  <a:schemeClr val="dk2"/>
                </a:solidFill>
                <a:latin typeface="Arial"/>
                <a:ea typeface="Arial"/>
                <a:cs typeface="Arial"/>
                <a:sym typeface="Arial"/>
              </a:defRPr>
            </a:lvl7pPr>
            <a:lvl8pPr lvl="7" rtl="0">
              <a:spcBef>
                <a:spcPts val="0"/>
              </a:spcBef>
              <a:defRPr sz="4400">
                <a:solidFill>
                  <a:schemeClr val="dk2"/>
                </a:solidFill>
                <a:latin typeface="Arial"/>
                <a:ea typeface="Arial"/>
                <a:cs typeface="Arial"/>
                <a:sym typeface="Arial"/>
              </a:defRPr>
            </a:lvl8pPr>
            <a:lvl9pPr lvl="8" rtl="0">
              <a:spcBef>
                <a:spcPts val="0"/>
              </a:spcBef>
              <a:defRPr sz="4400">
                <a:solidFill>
                  <a:schemeClr val="dk2"/>
                </a:solidFill>
                <a:latin typeface="Arial"/>
                <a:ea typeface="Arial"/>
                <a:cs typeface="Arial"/>
                <a:sym typeface="Arial"/>
              </a:defRPr>
            </a:lvl9pPr>
          </a:lstStyle>
          <a:p/>
        </p:txBody>
      </p:sp>
      <p:sp>
        <p:nvSpPr>
          <p:cNvPr id="76" name="Shape 76"/>
          <p:cNvSpPr txBox="1"/>
          <p:nvPr>
            <p:ph idx="1" type="body"/>
          </p:nvPr>
        </p:nvSpPr>
        <p:spPr>
          <a:xfrm>
            <a:off x="722313" y="2906713"/>
            <a:ext cx="7772400" cy="1500187"/>
          </a:xfrm>
          <a:prstGeom prst="rect">
            <a:avLst/>
          </a:prstGeom>
          <a:noFill/>
          <a:ln>
            <a:noFill/>
          </a:ln>
        </p:spPr>
        <p:txBody>
          <a:bodyPr anchorCtr="0" anchor="b" bIns="91425" lIns="91425" rIns="91425" wrap="square" tIns="91425"/>
          <a:lstStyle>
            <a:lvl1pPr indent="0" lvl="0" marL="0" rtl="0">
              <a:spcBef>
                <a:spcPts val="0"/>
              </a:spcBef>
              <a:buFont typeface="Arial"/>
              <a:buNone/>
              <a:defRPr sz="2000"/>
            </a:lvl1pPr>
            <a:lvl2pPr indent="0" lvl="1" marL="457200" rtl="0">
              <a:spcBef>
                <a:spcPts val="0"/>
              </a:spcBef>
              <a:buFont typeface="Arial"/>
              <a:buNone/>
              <a:defRPr sz="1800"/>
            </a:lvl2pPr>
            <a:lvl3pPr indent="0" lvl="2" marL="914400" rtl="0">
              <a:spcBef>
                <a:spcPts val="0"/>
              </a:spcBef>
              <a:buFont typeface="Arial"/>
              <a:buNone/>
              <a:defRPr sz="1600"/>
            </a:lvl3pPr>
            <a:lvl4pPr indent="0" lvl="3" marL="1371600" rtl="0">
              <a:spcBef>
                <a:spcPts val="0"/>
              </a:spcBef>
              <a:buFont typeface="Arial"/>
              <a:buNone/>
              <a:defRPr sz="1400"/>
            </a:lvl4pPr>
            <a:lvl5pPr indent="0" lvl="4" marL="1828800" rtl="0">
              <a:spcBef>
                <a:spcPts val="0"/>
              </a:spcBef>
              <a:buFont typeface="Arial"/>
              <a:buNone/>
              <a:defRPr sz="1400"/>
            </a:lvl5pPr>
            <a:lvl6pPr indent="0" lvl="5" marL="2286000" rtl="0">
              <a:spcBef>
                <a:spcPts val="0"/>
              </a:spcBef>
              <a:buFont typeface="Arial"/>
              <a:buNone/>
              <a:defRPr sz="1400"/>
            </a:lvl6pPr>
            <a:lvl7pPr indent="0" lvl="6" marL="2743200" rtl="0">
              <a:spcBef>
                <a:spcPts val="0"/>
              </a:spcBef>
              <a:buFont typeface="Arial"/>
              <a:buNone/>
              <a:defRPr sz="1400"/>
            </a:lvl7pPr>
            <a:lvl8pPr indent="0" lvl="7" marL="3200400" rtl="0">
              <a:spcBef>
                <a:spcPts val="0"/>
              </a:spcBef>
              <a:buFont typeface="Arial"/>
              <a:buNone/>
              <a:defRPr sz="1400"/>
            </a:lvl8pPr>
            <a:lvl9pPr indent="0" lvl="8" marL="3657600" rtl="0">
              <a:spcBef>
                <a:spcPts val="0"/>
              </a:spcBef>
              <a:buFont typeface="Arial"/>
              <a:buNone/>
              <a:defRPr sz="1400"/>
            </a:lvl9pPr>
          </a:lstStyle>
          <a:p/>
        </p:txBody>
      </p:sp>
      <p:sp>
        <p:nvSpPr>
          <p:cNvPr id="77" name="Shape 77"/>
          <p:cNvSpPr txBox="1"/>
          <p:nvPr>
            <p:ph idx="10" type="dt"/>
          </p:nvPr>
        </p:nvSpPr>
        <p:spPr>
          <a:xfrm>
            <a:off x="457200" y="6245225"/>
            <a:ext cx="2133600" cy="476250"/>
          </a:xfrm>
          <a:prstGeom prst="rect">
            <a:avLst/>
          </a:prstGeom>
          <a:noFill/>
          <a:ln>
            <a:noFill/>
          </a:ln>
        </p:spPr>
        <p:txBody>
          <a:bodyPr anchorCtr="0" anchor="t" bIns="91425" lIns="91425" rIns="91425" wrap="square" tIns="91425"/>
          <a:lstStyle>
            <a:lvl1pPr indent="0" lvl="0" marL="0" marR="0" rtl="0" algn="l">
              <a:spcBef>
                <a:spcPts val="0"/>
              </a:spcBef>
              <a:defRPr b="0" i="0" sz="1800" u="none" cap="none" strike="noStrike">
                <a:solidFill>
                  <a:schemeClr val="dk1"/>
                </a:solidFill>
                <a:latin typeface="Arial"/>
                <a:ea typeface="Arial"/>
                <a:cs typeface="Arial"/>
                <a:sym typeface="Arial"/>
              </a:defRPr>
            </a:lvl1pPr>
            <a:lvl2pPr indent="0" lvl="1" marL="457200" marR="0" rtl="0" algn="l">
              <a:spcBef>
                <a:spcPts val="0"/>
              </a:spcBef>
              <a:defRPr b="0" i="0" sz="1800" u="none" cap="none" strike="noStrike">
                <a:solidFill>
                  <a:schemeClr val="dk1"/>
                </a:solidFill>
                <a:latin typeface="Arial"/>
                <a:ea typeface="Arial"/>
                <a:cs typeface="Arial"/>
                <a:sym typeface="Arial"/>
              </a:defRPr>
            </a:lvl2pPr>
            <a:lvl3pPr indent="0" lvl="2" marL="914400" marR="0" rtl="0" algn="l">
              <a:spcBef>
                <a:spcPts val="0"/>
              </a:spcBef>
              <a:defRPr b="0" i="0" sz="1800" u="none" cap="none" strike="noStrike">
                <a:solidFill>
                  <a:schemeClr val="dk1"/>
                </a:solidFill>
                <a:latin typeface="Arial"/>
                <a:ea typeface="Arial"/>
                <a:cs typeface="Arial"/>
                <a:sym typeface="Arial"/>
              </a:defRPr>
            </a:lvl3pPr>
            <a:lvl4pPr indent="0" lvl="3" marL="1371600" marR="0" rtl="0" algn="l">
              <a:spcBef>
                <a:spcPts val="0"/>
              </a:spcBef>
              <a:defRPr b="0" i="0" sz="1800" u="none" cap="none" strike="noStrike">
                <a:solidFill>
                  <a:schemeClr val="dk1"/>
                </a:solidFill>
                <a:latin typeface="Arial"/>
                <a:ea typeface="Arial"/>
                <a:cs typeface="Arial"/>
                <a:sym typeface="Arial"/>
              </a:defRPr>
            </a:lvl4pPr>
            <a:lvl5pPr indent="0" lvl="4" marL="1828800" marR="0" rtl="0" algn="l">
              <a:spcBef>
                <a:spcPts val="0"/>
              </a:spcBef>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78" name="Shape 78"/>
          <p:cNvSpPr txBox="1"/>
          <p:nvPr>
            <p:ph idx="11" type="ftr"/>
          </p:nvPr>
        </p:nvSpPr>
        <p:spPr>
          <a:xfrm>
            <a:off x="3124200" y="6245225"/>
            <a:ext cx="2895600" cy="476250"/>
          </a:xfrm>
          <a:prstGeom prst="rect">
            <a:avLst/>
          </a:prstGeom>
          <a:noFill/>
          <a:ln>
            <a:noFill/>
          </a:ln>
        </p:spPr>
        <p:txBody>
          <a:bodyPr anchorCtr="0" anchor="t" bIns="91425" lIns="91425" rIns="91425" wrap="square" tIns="91425"/>
          <a:lstStyle>
            <a:lvl1pPr indent="0" lvl="0" marL="0" marR="0" rtl="0" algn="l">
              <a:spcBef>
                <a:spcPts val="0"/>
              </a:spcBef>
              <a:defRPr b="0" i="0" sz="1800" u="none" cap="none" strike="noStrike">
                <a:solidFill>
                  <a:schemeClr val="dk1"/>
                </a:solidFill>
                <a:latin typeface="Arial"/>
                <a:ea typeface="Arial"/>
                <a:cs typeface="Arial"/>
                <a:sym typeface="Arial"/>
              </a:defRPr>
            </a:lvl1pPr>
            <a:lvl2pPr indent="0" lvl="1" marL="457200" marR="0" rtl="0" algn="l">
              <a:spcBef>
                <a:spcPts val="0"/>
              </a:spcBef>
              <a:defRPr b="0" i="0" sz="1800" u="none" cap="none" strike="noStrike">
                <a:solidFill>
                  <a:schemeClr val="dk1"/>
                </a:solidFill>
                <a:latin typeface="Arial"/>
                <a:ea typeface="Arial"/>
                <a:cs typeface="Arial"/>
                <a:sym typeface="Arial"/>
              </a:defRPr>
            </a:lvl2pPr>
            <a:lvl3pPr indent="0" lvl="2" marL="914400" marR="0" rtl="0" algn="l">
              <a:spcBef>
                <a:spcPts val="0"/>
              </a:spcBef>
              <a:defRPr b="0" i="0" sz="1800" u="none" cap="none" strike="noStrike">
                <a:solidFill>
                  <a:schemeClr val="dk1"/>
                </a:solidFill>
                <a:latin typeface="Arial"/>
                <a:ea typeface="Arial"/>
                <a:cs typeface="Arial"/>
                <a:sym typeface="Arial"/>
              </a:defRPr>
            </a:lvl3pPr>
            <a:lvl4pPr indent="0" lvl="3" marL="1371600" marR="0" rtl="0" algn="l">
              <a:spcBef>
                <a:spcPts val="0"/>
              </a:spcBef>
              <a:defRPr b="0" i="0" sz="1800" u="none" cap="none" strike="noStrike">
                <a:solidFill>
                  <a:schemeClr val="dk1"/>
                </a:solidFill>
                <a:latin typeface="Arial"/>
                <a:ea typeface="Arial"/>
                <a:cs typeface="Arial"/>
                <a:sym typeface="Arial"/>
              </a:defRPr>
            </a:lvl4pPr>
            <a:lvl5pPr indent="0" lvl="4" marL="1828800" marR="0" rtl="0" algn="l">
              <a:spcBef>
                <a:spcPts val="0"/>
              </a:spcBef>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79" name="Shape 79"/>
          <p:cNvSpPr txBox="1"/>
          <p:nvPr>
            <p:ph idx="12" type="sldNum"/>
          </p:nvPr>
        </p:nvSpPr>
        <p:spPr>
          <a:xfrm>
            <a:off x="6553200" y="6245225"/>
            <a:ext cx="2133600" cy="4762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7" name="Shape 17"/>
        <p:cNvGrpSpPr/>
        <p:nvPr/>
      </p:nvGrpSpPr>
      <p:grpSpPr>
        <a:xfrm>
          <a:off x="0" y="0"/>
          <a:ext cx="0" cy="0"/>
          <a:chOff x="0" y="0"/>
          <a:chExt cx="0" cy="0"/>
        </a:xfrm>
      </p:grpSpPr>
      <p:sp>
        <p:nvSpPr>
          <p:cNvPr id="18" name="Shape 18"/>
          <p:cNvSpPr txBox="1"/>
          <p:nvPr>
            <p:ph type="title"/>
          </p:nvPr>
        </p:nvSpPr>
        <p:spPr>
          <a:xfrm>
            <a:off x="457200" y="274637"/>
            <a:ext cx="8229600" cy="1143000"/>
          </a:xfrm>
          <a:prstGeom prst="rect">
            <a:avLst/>
          </a:prstGeom>
          <a:noFill/>
          <a:ln>
            <a:noFill/>
          </a:ln>
        </p:spPr>
        <p:txBody>
          <a:bodyPr anchorCtr="0" anchor="ctr" bIns="91425" lIns="91425" rIns="91425" wrap="square" tIns="91425"/>
          <a:lstStyle>
            <a:lvl1pPr lvl="0" rtl="0" algn="ctr">
              <a:spcBef>
                <a:spcPts val="0"/>
              </a:spcBef>
              <a:spcAft>
                <a:spcPts val="0"/>
              </a:spcAft>
              <a:defRPr sz="4400">
                <a:solidFill>
                  <a:schemeClr val="dk2"/>
                </a:solidFill>
                <a:latin typeface="Arial"/>
                <a:ea typeface="Arial"/>
                <a:cs typeface="Arial"/>
                <a:sym typeface="Arial"/>
              </a:defRPr>
            </a:lvl1pPr>
            <a:lvl2pPr lvl="1" rtl="0" algn="ctr">
              <a:spcBef>
                <a:spcPts val="0"/>
              </a:spcBef>
              <a:spcAft>
                <a:spcPts val="0"/>
              </a:spcAft>
              <a:defRPr sz="4400">
                <a:solidFill>
                  <a:schemeClr val="dk2"/>
                </a:solidFill>
                <a:latin typeface="Arial"/>
                <a:ea typeface="Arial"/>
                <a:cs typeface="Arial"/>
                <a:sym typeface="Arial"/>
              </a:defRPr>
            </a:lvl2pPr>
            <a:lvl3pPr lvl="2" rtl="0" algn="ctr">
              <a:spcBef>
                <a:spcPts val="0"/>
              </a:spcBef>
              <a:spcAft>
                <a:spcPts val="0"/>
              </a:spcAft>
              <a:defRPr sz="4400">
                <a:solidFill>
                  <a:schemeClr val="dk2"/>
                </a:solidFill>
                <a:latin typeface="Arial"/>
                <a:ea typeface="Arial"/>
                <a:cs typeface="Arial"/>
                <a:sym typeface="Arial"/>
              </a:defRPr>
            </a:lvl3pPr>
            <a:lvl4pPr lvl="3" rtl="0" algn="ctr">
              <a:spcBef>
                <a:spcPts val="0"/>
              </a:spcBef>
              <a:spcAft>
                <a:spcPts val="0"/>
              </a:spcAft>
              <a:defRPr sz="4400">
                <a:solidFill>
                  <a:schemeClr val="dk2"/>
                </a:solidFill>
                <a:latin typeface="Arial"/>
                <a:ea typeface="Arial"/>
                <a:cs typeface="Arial"/>
                <a:sym typeface="Arial"/>
              </a:defRPr>
            </a:lvl4pPr>
            <a:lvl5pPr lvl="4" rtl="0" algn="ctr">
              <a:spcBef>
                <a:spcPts val="0"/>
              </a:spcBef>
              <a:spcAft>
                <a:spcPts val="0"/>
              </a:spcAft>
              <a:defRPr sz="4400">
                <a:solidFill>
                  <a:schemeClr val="dk2"/>
                </a:solidFill>
                <a:latin typeface="Arial"/>
                <a:ea typeface="Arial"/>
                <a:cs typeface="Arial"/>
                <a:sym typeface="Arial"/>
              </a:defRPr>
            </a:lvl5pPr>
            <a:lvl6pPr lvl="5" marL="457200" rtl="0" algn="ctr">
              <a:spcBef>
                <a:spcPts val="0"/>
              </a:spcBef>
              <a:spcAft>
                <a:spcPts val="0"/>
              </a:spcAft>
              <a:defRPr sz="4400">
                <a:solidFill>
                  <a:schemeClr val="dk2"/>
                </a:solidFill>
                <a:latin typeface="Arial"/>
                <a:ea typeface="Arial"/>
                <a:cs typeface="Arial"/>
                <a:sym typeface="Arial"/>
              </a:defRPr>
            </a:lvl6pPr>
            <a:lvl7pPr lvl="6" marL="914400" rtl="0" algn="ctr">
              <a:spcBef>
                <a:spcPts val="0"/>
              </a:spcBef>
              <a:spcAft>
                <a:spcPts val="0"/>
              </a:spcAft>
              <a:defRPr sz="4400">
                <a:solidFill>
                  <a:schemeClr val="dk2"/>
                </a:solidFill>
                <a:latin typeface="Arial"/>
                <a:ea typeface="Arial"/>
                <a:cs typeface="Arial"/>
                <a:sym typeface="Arial"/>
              </a:defRPr>
            </a:lvl7pPr>
            <a:lvl8pPr lvl="7" marL="1371600" rtl="0" algn="ctr">
              <a:spcBef>
                <a:spcPts val="0"/>
              </a:spcBef>
              <a:spcAft>
                <a:spcPts val="0"/>
              </a:spcAft>
              <a:defRPr sz="4400">
                <a:solidFill>
                  <a:schemeClr val="dk2"/>
                </a:solidFill>
                <a:latin typeface="Arial"/>
                <a:ea typeface="Arial"/>
                <a:cs typeface="Arial"/>
                <a:sym typeface="Arial"/>
              </a:defRPr>
            </a:lvl8pPr>
            <a:lvl9pPr lvl="8" marL="1828800" rtl="0" algn="ctr">
              <a:spcBef>
                <a:spcPts val="0"/>
              </a:spcBef>
              <a:spcAft>
                <a:spcPts val="0"/>
              </a:spcAft>
              <a:defRPr sz="4400">
                <a:solidFill>
                  <a:schemeClr val="dk2"/>
                </a:solidFill>
                <a:latin typeface="Arial"/>
                <a:ea typeface="Arial"/>
                <a:cs typeface="Arial"/>
                <a:sym typeface="Arial"/>
              </a:defRPr>
            </a:lvl9pPr>
          </a:lstStyle>
          <a:p/>
        </p:txBody>
      </p:sp>
      <p:sp>
        <p:nvSpPr>
          <p:cNvPr id="19" name="Shape 19"/>
          <p:cNvSpPr txBox="1"/>
          <p:nvPr>
            <p:ph idx="1" type="body"/>
          </p:nvPr>
        </p:nvSpPr>
        <p:spPr>
          <a:xfrm>
            <a:off x="457200" y="1600200"/>
            <a:ext cx="8229600" cy="4525962"/>
          </a:xfrm>
          <a:prstGeom prst="rect">
            <a:avLst/>
          </a:prstGeom>
          <a:noFill/>
          <a:ln>
            <a:noFill/>
          </a:ln>
        </p:spPr>
        <p:txBody>
          <a:bodyPr anchorCtr="0" anchor="t" bIns="91425" lIns="91425" rIns="91425" wrap="square" tIns="91425"/>
          <a:lstStyle>
            <a:lvl1pPr indent="-139700" lvl="0" marL="342900" rtl="0" algn="l">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indent="-107950" lvl="1" marL="742950" rtl="0" algn="l">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indent="-76200" lvl="2" marL="1143000" rtl="0" algn="l">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indent="-101600" lvl="3" marL="16002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indent="-101600" lvl="4" marL="20574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indent="-101600" lvl="5" marL="25146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indent="-101600" lvl="6" marL="29718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indent="-101600" lvl="7" marL="34290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indent="-101600" lvl="8" marL="38862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p:txBody>
      </p:sp>
      <p:sp>
        <p:nvSpPr>
          <p:cNvPr id="20" name="Shape 20"/>
          <p:cNvSpPr txBox="1"/>
          <p:nvPr>
            <p:ph idx="10" type="dt"/>
          </p:nvPr>
        </p:nvSpPr>
        <p:spPr>
          <a:xfrm>
            <a:off x="457200" y="6245225"/>
            <a:ext cx="2133600" cy="476250"/>
          </a:xfrm>
          <a:prstGeom prst="rect">
            <a:avLst/>
          </a:prstGeom>
          <a:noFill/>
          <a:ln>
            <a:noFill/>
          </a:ln>
        </p:spPr>
        <p:txBody>
          <a:bodyPr anchorCtr="0" anchor="t" bIns="91425" lIns="91425" rIns="91425" wrap="square" tIns="91425"/>
          <a:lstStyle>
            <a:lvl1pPr indent="0" lvl="0" marL="0" marR="0" rtl="0" algn="l">
              <a:spcBef>
                <a:spcPts val="0"/>
              </a:spcBef>
              <a:defRPr b="0" i="0" sz="1800" u="none" cap="none" strike="noStrike">
                <a:solidFill>
                  <a:schemeClr val="dk1"/>
                </a:solidFill>
                <a:latin typeface="Arial"/>
                <a:ea typeface="Arial"/>
                <a:cs typeface="Arial"/>
                <a:sym typeface="Arial"/>
              </a:defRPr>
            </a:lvl1pPr>
            <a:lvl2pPr indent="0" lvl="1" marL="457200" marR="0" rtl="0" algn="l">
              <a:spcBef>
                <a:spcPts val="0"/>
              </a:spcBef>
              <a:defRPr b="0" i="0" sz="1800" u="none" cap="none" strike="noStrike">
                <a:solidFill>
                  <a:schemeClr val="dk1"/>
                </a:solidFill>
                <a:latin typeface="Arial"/>
                <a:ea typeface="Arial"/>
                <a:cs typeface="Arial"/>
                <a:sym typeface="Arial"/>
              </a:defRPr>
            </a:lvl2pPr>
            <a:lvl3pPr indent="0" lvl="2" marL="914400" marR="0" rtl="0" algn="l">
              <a:spcBef>
                <a:spcPts val="0"/>
              </a:spcBef>
              <a:defRPr b="0" i="0" sz="1800" u="none" cap="none" strike="noStrike">
                <a:solidFill>
                  <a:schemeClr val="dk1"/>
                </a:solidFill>
                <a:latin typeface="Arial"/>
                <a:ea typeface="Arial"/>
                <a:cs typeface="Arial"/>
                <a:sym typeface="Arial"/>
              </a:defRPr>
            </a:lvl3pPr>
            <a:lvl4pPr indent="0" lvl="3" marL="1371600" marR="0" rtl="0" algn="l">
              <a:spcBef>
                <a:spcPts val="0"/>
              </a:spcBef>
              <a:defRPr b="0" i="0" sz="1800" u="none" cap="none" strike="noStrike">
                <a:solidFill>
                  <a:schemeClr val="dk1"/>
                </a:solidFill>
                <a:latin typeface="Arial"/>
                <a:ea typeface="Arial"/>
                <a:cs typeface="Arial"/>
                <a:sym typeface="Arial"/>
              </a:defRPr>
            </a:lvl4pPr>
            <a:lvl5pPr indent="0" lvl="4" marL="1828800" marR="0" rtl="0" algn="l">
              <a:spcBef>
                <a:spcPts val="0"/>
              </a:spcBef>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21" name="Shape 21"/>
          <p:cNvSpPr txBox="1"/>
          <p:nvPr>
            <p:ph idx="11" type="ftr"/>
          </p:nvPr>
        </p:nvSpPr>
        <p:spPr>
          <a:xfrm>
            <a:off x="3124200" y="6245225"/>
            <a:ext cx="2895600" cy="476250"/>
          </a:xfrm>
          <a:prstGeom prst="rect">
            <a:avLst/>
          </a:prstGeom>
          <a:noFill/>
          <a:ln>
            <a:noFill/>
          </a:ln>
        </p:spPr>
        <p:txBody>
          <a:bodyPr anchorCtr="0" anchor="t" bIns="91425" lIns="91425" rIns="91425" wrap="square" tIns="91425"/>
          <a:lstStyle>
            <a:lvl1pPr indent="0" lvl="0" marL="0" marR="0" rtl="0" algn="l">
              <a:spcBef>
                <a:spcPts val="0"/>
              </a:spcBef>
              <a:defRPr b="0" i="0" sz="1800" u="none" cap="none" strike="noStrike">
                <a:solidFill>
                  <a:schemeClr val="dk1"/>
                </a:solidFill>
                <a:latin typeface="Arial"/>
                <a:ea typeface="Arial"/>
                <a:cs typeface="Arial"/>
                <a:sym typeface="Arial"/>
              </a:defRPr>
            </a:lvl1pPr>
            <a:lvl2pPr indent="0" lvl="1" marL="457200" marR="0" rtl="0" algn="l">
              <a:spcBef>
                <a:spcPts val="0"/>
              </a:spcBef>
              <a:defRPr b="0" i="0" sz="1800" u="none" cap="none" strike="noStrike">
                <a:solidFill>
                  <a:schemeClr val="dk1"/>
                </a:solidFill>
                <a:latin typeface="Arial"/>
                <a:ea typeface="Arial"/>
                <a:cs typeface="Arial"/>
                <a:sym typeface="Arial"/>
              </a:defRPr>
            </a:lvl2pPr>
            <a:lvl3pPr indent="0" lvl="2" marL="914400" marR="0" rtl="0" algn="l">
              <a:spcBef>
                <a:spcPts val="0"/>
              </a:spcBef>
              <a:defRPr b="0" i="0" sz="1800" u="none" cap="none" strike="noStrike">
                <a:solidFill>
                  <a:schemeClr val="dk1"/>
                </a:solidFill>
                <a:latin typeface="Arial"/>
                <a:ea typeface="Arial"/>
                <a:cs typeface="Arial"/>
                <a:sym typeface="Arial"/>
              </a:defRPr>
            </a:lvl3pPr>
            <a:lvl4pPr indent="0" lvl="3" marL="1371600" marR="0" rtl="0" algn="l">
              <a:spcBef>
                <a:spcPts val="0"/>
              </a:spcBef>
              <a:defRPr b="0" i="0" sz="1800" u="none" cap="none" strike="noStrike">
                <a:solidFill>
                  <a:schemeClr val="dk1"/>
                </a:solidFill>
                <a:latin typeface="Arial"/>
                <a:ea typeface="Arial"/>
                <a:cs typeface="Arial"/>
                <a:sym typeface="Arial"/>
              </a:defRPr>
            </a:lvl4pPr>
            <a:lvl5pPr indent="0" lvl="4" marL="1828800" marR="0" rtl="0" algn="l">
              <a:spcBef>
                <a:spcPts val="0"/>
              </a:spcBef>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22" name="Shape 22"/>
          <p:cNvSpPr txBox="1"/>
          <p:nvPr>
            <p:ph idx="12" type="sldNum"/>
          </p:nvPr>
        </p:nvSpPr>
        <p:spPr>
          <a:xfrm>
            <a:off x="6553200" y="6245225"/>
            <a:ext cx="2133600" cy="4762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23" name="Shape 23"/>
        <p:cNvGrpSpPr/>
        <p:nvPr/>
      </p:nvGrpSpPr>
      <p:grpSpPr>
        <a:xfrm>
          <a:off x="0" y="0"/>
          <a:ext cx="0" cy="0"/>
          <a:chOff x="0" y="0"/>
          <a:chExt cx="0" cy="0"/>
        </a:xfrm>
      </p:grpSpPr>
      <p:sp>
        <p:nvSpPr>
          <p:cNvPr id="24" name="Shape 24"/>
          <p:cNvSpPr txBox="1"/>
          <p:nvPr>
            <p:ph type="title"/>
          </p:nvPr>
        </p:nvSpPr>
        <p:spPr>
          <a:xfrm>
            <a:off x="457200" y="274637"/>
            <a:ext cx="8229600" cy="1143000"/>
          </a:xfrm>
          <a:prstGeom prst="rect">
            <a:avLst/>
          </a:prstGeom>
          <a:noFill/>
          <a:ln>
            <a:noFill/>
          </a:ln>
        </p:spPr>
        <p:txBody>
          <a:bodyPr anchorCtr="0" anchor="ctr" bIns="91425" lIns="91425" rIns="91425" wrap="square" tIns="91425"/>
          <a:lstStyle>
            <a:lvl1pPr lvl="0" rtl="0" algn="ctr">
              <a:spcBef>
                <a:spcPts val="0"/>
              </a:spcBef>
              <a:spcAft>
                <a:spcPts val="0"/>
              </a:spcAft>
              <a:defRPr sz="4400">
                <a:solidFill>
                  <a:schemeClr val="dk2"/>
                </a:solidFill>
                <a:latin typeface="Arial"/>
                <a:ea typeface="Arial"/>
                <a:cs typeface="Arial"/>
                <a:sym typeface="Arial"/>
              </a:defRPr>
            </a:lvl1pPr>
            <a:lvl2pPr lvl="1" rtl="0" algn="ctr">
              <a:spcBef>
                <a:spcPts val="0"/>
              </a:spcBef>
              <a:spcAft>
                <a:spcPts val="0"/>
              </a:spcAft>
              <a:defRPr sz="4400">
                <a:solidFill>
                  <a:schemeClr val="dk2"/>
                </a:solidFill>
                <a:latin typeface="Arial"/>
                <a:ea typeface="Arial"/>
                <a:cs typeface="Arial"/>
                <a:sym typeface="Arial"/>
              </a:defRPr>
            </a:lvl2pPr>
            <a:lvl3pPr lvl="2" rtl="0" algn="ctr">
              <a:spcBef>
                <a:spcPts val="0"/>
              </a:spcBef>
              <a:spcAft>
                <a:spcPts val="0"/>
              </a:spcAft>
              <a:defRPr sz="4400">
                <a:solidFill>
                  <a:schemeClr val="dk2"/>
                </a:solidFill>
                <a:latin typeface="Arial"/>
                <a:ea typeface="Arial"/>
                <a:cs typeface="Arial"/>
                <a:sym typeface="Arial"/>
              </a:defRPr>
            </a:lvl3pPr>
            <a:lvl4pPr lvl="3" rtl="0" algn="ctr">
              <a:spcBef>
                <a:spcPts val="0"/>
              </a:spcBef>
              <a:spcAft>
                <a:spcPts val="0"/>
              </a:spcAft>
              <a:defRPr sz="4400">
                <a:solidFill>
                  <a:schemeClr val="dk2"/>
                </a:solidFill>
                <a:latin typeface="Arial"/>
                <a:ea typeface="Arial"/>
                <a:cs typeface="Arial"/>
                <a:sym typeface="Arial"/>
              </a:defRPr>
            </a:lvl4pPr>
            <a:lvl5pPr lvl="4" rtl="0" algn="ctr">
              <a:spcBef>
                <a:spcPts val="0"/>
              </a:spcBef>
              <a:spcAft>
                <a:spcPts val="0"/>
              </a:spcAft>
              <a:defRPr sz="4400">
                <a:solidFill>
                  <a:schemeClr val="dk2"/>
                </a:solidFill>
                <a:latin typeface="Arial"/>
                <a:ea typeface="Arial"/>
                <a:cs typeface="Arial"/>
                <a:sym typeface="Arial"/>
              </a:defRPr>
            </a:lvl5pPr>
            <a:lvl6pPr lvl="5" marL="457200" rtl="0" algn="ctr">
              <a:spcBef>
                <a:spcPts val="0"/>
              </a:spcBef>
              <a:spcAft>
                <a:spcPts val="0"/>
              </a:spcAft>
              <a:defRPr sz="4400">
                <a:solidFill>
                  <a:schemeClr val="dk2"/>
                </a:solidFill>
                <a:latin typeface="Arial"/>
                <a:ea typeface="Arial"/>
                <a:cs typeface="Arial"/>
                <a:sym typeface="Arial"/>
              </a:defRPr>
            </a:lvl6pPr>
            <a:lvl7pPr lvl="6" marL="914400" rtl="0" algn="ctr">
              <a:spcBef>
                <a:spcPts val="0"/>
              </a:spcBef>
              <a:spcAft>
                <a:spcPts val="0"/>
              </a:spcAft>
              <a:defRPr sz="4400">
                <a:solidFill>
                  <a:schemeClr val="dk2"/>
                </a:solidFill>
                <a:latin typeface="Arial"/>
                <a:ea typeface="Arial"/>
                <a:cs typeface="Arial"/>
                <a:sym typeface="Arial"/>
              </a:defRPr>
            </a:lvl7pPr>
            <a:lvl8pPr lvl="7" marL="1371600" rtl="0" algn="ctr">
              <a:spcBef>
                <a:spcPts val="0"/>
              </a:spcBef>
              <a:spcAft>
                <a:spcPts val="0"/>
              </a:spcAft>
              <a:defRPr sz="4400">
                <a:solidFill>
                  <a:schemeClr val="dk2"/>
                </a:solidFill>
                <a:latin typeface="Arial"/>
                <a:ea typeface="Arial"/>
                <a:cs typeface="Arial"/>
                <a:sym typeface="Arial"/>
              </a:defRPr>
            </a:lvl8pPr>
            <a:lvl9pPr lvl="8" marL="1828800" rtl="0" algn="ctr">
              <a:spcBef>
                <a:spcPts val="0"/>
              </a:spcBef>
              <a:spcAft>
                <a:spcPts val="0"/>
              </a:spcAft>
              <a:defRPr sz="4400">
                <a:solidFill>
                  <a:schemeClr val="dk2"/>
                </a:solidFill>
                <a:latin typeface="Arial"/>
                <a:ea typeface="Arial"/>
                <a:cs typeface="Arial"/>
                <a:sym typeface="Arial"/>
              </a:defRPr>
            </a:lvl9pPr>
          </a:lstStyle>
          <a:p/>
        </p:txBody>
      </p:sp>
      <p:sp>
        <p:nvSpPr>
          <p:cNvPr id="25" name="Shape 25"/>
          <p:cNvSpPr txBox="1"/>
          <p:nvPr>
            <p:ph idx="1" type="body"/>
          </p:nvPr>
        </p:nvSpPr>
        <p:spPr>
          <a:xfrm>
            <a:off x="457200" y="1600200"/>
            <a:ext cx="4038600" cy="4525963"/>
          </a:xfrm>
          <a:prstGeom prst="rect">
            <a:avLst/>
          </a:prstGeom>
          <a:noFill/>
          <a:ln>
            <a:noFill/>
          </a:ln>
        </p:spPr>
        <p:txBody>
          <a:bodyPr anchorCtr="0" anchor="t" bIns="91425" lIns="91425" rIns="91425" wrap="square" tIns="91425"/>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p:txBody>
      </p:sp>
      <p:sp>
        <p:nvSpPr>
          <p:cNvPr id="26" name="Shape 26"/>
          <p:cNvSpPr txBox="1"/>
          <p:nvPr>
            <p:ph idx="2" type="body"/>
          </p:nvPr>
        </p:nvSpPr>
        <p:spPr>
          <a:xfrm>
            <a:off x="4648200" y="1600200"/>
            <a:ext cx="4038600" cy="4525963"/>
          </a:xfrm>
          <a:prstGeom prst="rect">
            <a:avLst/>
          </a:prstGeom>
          <a:noFill/>
          <a:ln>
            <a:noFill/>
          </a:ln>
        </p:spPr>
        <p:txBody>
          <a:bodyPr anchorCtr="0" anchor="t" bIns="91425" lIns="91425" rIns="91425" wrap="square" tIns="91425"/>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p:txBody>
      </p:sp>
      <p:sp>
        <p:nvSpPr>
          <p:cNvPr id="27" name="Shape 27"/>
          <p:cNvSpPr txBox="1"/>
          <p:nvPr>
            <p:ph idx="10" type="dt"/>
          </p:nvPr>
        </p:nvSpPr>
        <p:spPr>
          <a:xfrm>
            <a:off x="457200" y="6245225"/>
            <a:ext cx="2133600" cy="476250"/>
          </a:xfrm>
          <a:prstGeom prst="rect">
            <a:avLst/>
          </a:prstGeom>
          <a:noFill/>
          <a:ln>
            <a:noFill/>
          </a:ln>
        </p:spPr>
        <p:txBody>
          <a:bodyPr anchorCtr="0" anchor="t" bIns="91425" lIns="91425" rIns="91425" wrap="square" tIns="91425"/>
          <a:lstStyle>
            <a:lvl1pPr indent="0" lvl="0" marL="0" marR="0" rtl="0" algn="l">
              <a:spcBef>
                <a:spcPts val="0"/>
              </a:spcBef>
              <a:defRPr b="0" i="0" sz="1800" u="none" cap="none" strike="noStrike">
                <a:solidFill>
                  <a:schemeClr val="dk1"/>
                </a:solidFill>
                <a:latin typeface="Arial"/>
                <a:ea typeface="Arial"/>
                <a:cs typeface="Arial"/>
                <a:sym typeface="Arial"/>
              </a:defRPr>
            </a:lvl1pPr>
            <a:lvl2pPr indent="0" lvl="1" marL="457200" marR="0" rtl="0" algn="l">
              <a:spcBef>
                <a:spcPts val="0"/>
              </a:spcBef>
              <a:defRPr b="0" i="0" sz="1800" u="none" cap="none" strike="noStrike">
                <a:solidFill>
                  <a:schemeClr val="dk1"/>
                </a:solidFill>
                <a:latin typeface="Arial"/>
                <a:ea typeface="Arial"/>
                <a:cs typeface="Arial"/>
                <a:sym typeface="Arial"/>
              </a:defRPr>
            </a:lvl2pPr>
            <a:lvl3pPr indent="0" lvl="2" marL="914400" marR="0" rtl="0" algn="l">
              <a:spcBef>
                <a:spcPts val="0"/>
              </a:spcBef>
              <a:defRPr b="0" i="0" sz="1800" u="none" cap="none" strike="noStrike">
                <a:solidFill>
                  <a:schemeClr val="dk1"/>
                </a:solidFill>
                <a:latin typeface="Arial"/>
                <a:ea typeface="Arial"/>
                <a:cs typeface="Arial"/>
                <a:sym typeface="Arial"/>
              </a:defRPr>
            </a:lvl3pPr>
            <a:lvl4pPr indent="0" lvl="3" marL="1371600" marR="0" rtl="0" algn="l">
              <a:spcBef>
                <a:spcPts val="0"/>
              </a:spcBef>
              <a:defRPr b="0" i="0" sz="1800" u="none" cap="none" strike="noStrike">
                <a:solidFill>
                  <a:schemeClr val="dk1"/>
                </a:solidFill>
                <a:latin typeface="Arial"/>
                <a:ea typeface="Arial"/>
                <a:cs typeface="Arial"/>
                <a:sym typeface="Arial"/>
              </a:defRPr>
            </a:lvl4pPr>
            <a:lvl5pPr indent="0" lvl="4" marL="1828800" marR="0" rtl="0" algn="l">
              <a:spcBef>
                <a:spcPts val="0"/>
              </a:spcBef>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28" name="Shape 28"/>
          <p:cNvSpPr txBox="1"/>
          <p:nvPr>
            <p:ph idx="11" type="ftr"/>
          </p:nvPr>
        </p:nvSpPr>
        <p:spPr>
          <a:xfrm>
            <a:off x="3124200" y="6245225"/>
            <a:ext cx="2895600" cy="476250"/>
          </a:xfrm>
          <a:prstGeom prst="rect">
            <a:avLst/>
          </a:prstGeom>
          <a:noFill/>
          <a:ln>
            <a:noFill/>
          </a:ln>
        </p:spPr>
        <p:txBody>
          <a:bodyPr anchorCtr="0" anchor="t" bIns="91425" lIns="91425" rIns="91425" wrap="square" tIns="91425"/>
          <a:lstStyle>
            <a:lvl1pPr indent="0" lvl="0" marL="0" marR="0" rtl="0" algn="l">
              <a:spcBef>
                <a:spcPts val="0"/>
              </a:spcBef>
              <a:defRPr b="0" i="0" sz="1800" u="none" cap="none" strike="noStrike">
                <a:solidFill>
                  <a:schemeClr val="dk1"/>
                </a:solidFill>
                <a:latin typeface="Arial"/>
                <a:ea typeface="Arial"/>
                <a:cs typeface="Arial"/>
                <a:sym typeface="Arial"/>
              </a:defRPr>
            </a:lvl1pPr>
            <a:lvl2pPr indent="0" lvl="1" marL="457200" marR="0" rtl="0" algn="l">
              <a:spcBef>
                <a:spcPts val="0"/>
              </a:spcBef>
              <a:defRPr b="0" i="0" sz="1800" u="none" cap="none" strike="noStrike">
                <a:solidFill>
                  <a:schemeClr val="dk1"/>
                </a:solidFill>
                <a:latin typeface="Arial"/>
                <a:ea typeface="Arial"/>
                <a:cs typeface="Arial"/>
                <a:sym typeface="Arial"/>
              </a:defRPr>
            </a:lvl2pPr>
            <a:lvl3pPr indent="0" lvl="2" marL="914400" marR="0" rtl="0" algn="l">
              <a:spcBef>
                <a:spcPts val="0"/>
              </a:spcBef>
              <a:defRPr b="0" i="0" sz="1800" u="none" cap="none" strike="noStrike">
                <a:solidFill>
                  <a:schemeClr val="dk1"/>
                </a:solidFill>
                <a:latin typeface="Arial"/>
                <a:ea typeface="Arial"/>
                <a:cs typeface="Arial"/>
                <a:sym typeface="Arial"/>
              </a:defRPr>
            </a:lvl3pPr>
            <a:lvl4pPr indent="0" lvl="3" marL="1371600" marR="0" rtl="0" algn="l">
              <a:spcBef>
                <a:spcPts val="0"/>
              </a:spcBef>
              <a:defRPr b="0" i="0" sz="1800" u="none" cap="none" strike="noStrike">
                <a:solidFill>
                  <a:schemeClr val="dk1"/>
                </a:solidFill>
                <a:latin typeface="Arial"/>
                <a:ea typeface="Arial"/>
                <a:cs typeface="Arial"/>
                <a:sym typeface="Arial"/>
              </a:defRPr>
            </a:lvl4pPr>
            <a:lvl5pPr indent="0" lvl="4" marL="1828800" marR="0" rtl="0" algn="l">
              <a:spcBef>
                <a:spcPts val="0"/>
              </a:spcBef>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29" name="Shape 29"/>
          <p:cNvSpPr txBox="1"/>
          <p:nvPr>
            <p:ph idx="12" type="sldNum"/>
          </p:nvPr>
        </p:nvSpPr>
        <p:spPr>
          <a:xfrm>
            <a:off x="6553200" y="6245225"/>
            <a:ext cx="2133600" cy="4762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30" name="Shape 30"/>
        <p:cNvGrpSpPr/>
        <p:nvPr/>
      </p:nvGrpSpPr>
      <p:grpSpPr>
        <a:xfrm>
          <a:off x="0" y="0"/>
          <a:ext cx="0" cy="0"/>
          <a:chOff x="0" y="0"/>
          <a:chExt cx="0" cy="0"/>
        </a:xfrm>
      </p:grpSpPr>
      <p:sp>
        <p:nvSpPr>
          <p:cNvPr id="31" name="Shape 31"/>
          <p:cNvSpPr txBox="1"/>
          <p:nvPr>
            <p:ph type="title"/>
          </p:nvPr>
        </p:nvSpPr>
        <p:spPr>
          <a:xfrm rot="5400000">
            <a:off x="4732337" y="2171700"/>
            <a:ext cx="5851525" cy="2057400"/>
          </a:xfrm>
          <a:prstGeom prst="rect">
            <a:avLst/>
          </a:prstGeom>
          <a:noFill/>
          <a:ln>
            <a:noFill/>
          </a:ln>
        </p:spPr>
        <p:txBody>
          <a:bodyPr anchorCtr="0" anchor="ctr" bIns="91425" lIns="91425" rIns="91425" wrap="square" tIns="91425"/>
          <a:lstStyle>
            <a:lvl1pPr lvl="0" rtl="0" algn="ctr">
              <a:spcBef>
                <a:spcPts val="0"/>
              </a:spcBef>
              <a:spcAft>
                <a:spcPts val="0"/>
              </a:spcAft>
              <a:defRPr sz="4400">
                <a:solidFill>
                  <a:schemeClr val="dk2"/>
                </a:solidFill>
                <a:latin typeface="Arial"/>
                <a:ea typeface="Arial"/>
                <a:cs typeface="Arial"/>
                <a:sym typeface="Arial"/>
              </a:defRPr>
            </a:lvl1pPr>
            <a:lvl2pPr lvl="1" rtl="0" algn="ctr">
              <a:spcBef>
                <a:spcPts val="0"/>
              </a:spcBef>
              <a:spcAft>
                <a:spcPts val="0"/>
              </a:spcAft>
              <a:defRPr sz="4400">
                <a:solidFill>
                  <a:schemeClr val="dk2"/>
                </a:solidFill>
                <a:latin typeface="Arial"/>
                <a:ea typeface="Arial"/>
                <a:cs typeface="Arial"/>
                <a:sym typeface="Arial"/>
              </a:defRPr>
            </a:lvl2pPr>
            <a:lvl3pPr lvl="2" rtl="0" algn="ctr">
              <a:spcBef>
                <a:spcPts val="0"/>
              </a:spcBef>
              <a:spcAft>
                <a:spcPts val="0"/>
              </a:spcAft>
              <a:defRPr sz="4400">
                <a:solidFill>
                  <a:schemeClr val="dk2"/>
                </a:solidFill>
                <a:latin typeface="Arial"/>
                <a:ea typeface="Arial"/>
                <a:cs typeface="Arial"/>
                <a:sym typeface="Arial"/>
              </a:defRPr>
            </a:lvl3pPr>
            <a:lvl4pPr lvl="3" rtl="0" algn="ctr">
              <a:spcBef>
                <a:spcPts val="0"/>
              </a:spcBef>
              <a:spcAft>
                <a:spcPts val="0"/>
              </a:spcAft>
              <a:defRPr sz="4400">
                <a:solidFill>
                  <a:schemeClr val="dk2"/>
                </a:solidFill>
                <a:latin typeface="Arial"/>
                <a:ea typeface="Arial"/>
                <a:cs typeface="Arial"/>
                <a:sym typeface="Arial"/>
              </a:defRPr>
            </a:lvl4pPr>
            <a:lvl5pPr lvl="4" rtl="0" algn="ctr">
              <a:spcBef>
                <a:spcPts val="0"/>
              </a:spcBef>
              <a:spcAft>
                <a:spcPts val="0"/>
              </a:spcAft>
              <a:defRPr sz="4400">
                <a:solidFill>
                  <a:schemeClr val="dk2"/>
                </a:solidFill>
                <a:latin typeface="Arial"/>
                <a:ea typeface="Arial"/>
                <a:cs typeface="Arial"/>
                <a:sym typeface="Arial"/>
              </a:defRPr>
            </a:lvl5pPr>
            <a:lvl6pPr lvl="5" marL="457200" rtl="0" algn="ctr">
              <a:spcBef>
                <a:spcPts val="0"/>
              </a:spcBef>
              <a:spcAft>
                <a:spcPts val="0"/>
              </a:spcAft>
              <a:defRPr sz="4400">
                <a:solidFill>
                  <a:schemeClr val="dk2"/>
                </a:solidFill>
                <a:latin typeface="Arial"/>
                <a:ea typeface="Arial"/>
                <a:cs typeface="Arial"/>
                <a:sym typeface="Arial"/>
              </a:defRPr>
            </a:lvl6pPr>
            <a:lvl7pPr lvl="6" marL="914400" rtl="0" algn="ctr">
              <a:spcBef>
                <a:spcPts val="0"/>
              </a:spcBef>
              <a:spcAft>
                <a:spcPts val="0"/>
              </a:spcAft>
              <a:defRPr sz="4400">
                <a:solidFill>
                  <a:schemeClr val="dk2"/>
                </a:solidFill>
                <a:latin typeface="Arial"/>
                <a:ea typeface="Arial"/>
                <a:cs typeface="Arial"/>
                <a:sym typeface="Arial"/>
              </a:defRPr>
            </a:lvl7pPr>
            <a:lvl8pPr lvl="7" marL="1371600" rtl="0" algn="ctr">
              <a:spcBef>
                <a:spcPts val="0"/>
              </a:spcBef>
              <a:spcAft>
                <a:spcPts val="0"/>
              </a:spcAft>
              <a:defRPr sz="4400">
                <a:solidFill>
                  <a:schemeClr val="dk2"/>
                </a:solidFill>
                <a:latin typeface="Arial"/>
                <a:ea typeface="Arial"/>
                <a:cs typeface="Arial"/>
                <a:sym typeface="Arial"/>
              </a:defRPr>
            </a:lvl8pPr>
            <a:lvl9pPr lvl="8" marL="1828800" rtl="0" algn="ctr">
              <a:spcBef>
                <a:spcPts val="0"/>
              </a:spcBef>
              <a:spcAft>
                <a:spcPts val="0"/>
              </a:spcAft>
              <a:defRPr sz="4400">
                <a:solidFill>
                  <a:schemeClr val="dk2"/>
                </a:solidFill>
                <a:latin typeface="Arial"/>
                <a:ea typeface="Arial"/>
                <a:cs typeface="Arial"/>
                <a:sym typeface="Arial"/>
              </a:defRPr>
            </a:lvl9pPr>
          </a:lstStyle>
          <a:p/>
        </p:txBody>
      </p:sp>
      <p:sp>
        <p:nvSpPr>
          <p:cNvPr id="32" name="Shape 32"/>
          <p:cNvSpPr txBox="1"/>
          <p:nvPr>
            <p:ph idx="1" type="body"/>
          </p:nvPr>
        </p:nvSpPr>
        <p:spPr>
          <a:xfrm rot="5400000">
            <a:off x="541338" y="190501"/>
            <a:ext cx="5851525" cy="6019800"/>
          </a:xfrm>
          <a:prstGeom prst="rect">
            <a:avLst/>
          </a:prstGeom>
          <a:noFill/>
          <a:ln>
            <a:noFill/>
          </a:ln>
        </p:spPr>
        <p:txBody>
          <a:bodyPr anchorCtr="0" anchor="t" bIns="91425" lIns="91425" rIns="91425" wrap="square" tIns="91425"/>
          <a:lstStyle>
            <a:lvl1pPr indent="-139700" lvl="0" marL="342900" rtl="0" algn="l">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indent="-107950" lvl="1" marL="742950" rtl="0" algn="l">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indent="-76200" lvl="2" marL="1143000" rtl="0" algn="l">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indent="-101600" lvl="3" marL="16002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indent="-101600" lvl="4" marL="20574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indent="-101600" lvl="5" marL="25146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indent="-101600" lvl="6" marL="29718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indent="-101600" lvl="7" marL="34290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indent="-101600" lvl="8" marL="38862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p:txBody>
      </p:sp>
      <p:sp>
        <p:nvSpPr>
          <p:cNvPr id="33" name="Shape 33"/>
          <p:cNvSpPr txBox="1"/>
          <p:nvPr>
            <p:ph idx="10" type="dt"/>
          </p:nvPr>
        </p:nvSpPr>
        <p:spPr>
          <a:xfrm>
            <a:off x="457200" y="6245225"/>
            <a:ext cx="2133600" cy="476250"/>
          </a:xfrm>
          <a:prstGeom prst="rect">
            <a:avLst/>
          </a:prstGeom>
          <a:noFill/>
          <a:ln>
            <a:noFill/>
          </a:ln>
        </p:spPr>
        <p:txBody>
          <a:bodyPr anchorCtr="0" anchor="t" bIns="91425" lIns="91425" rIns="91425" wrap="square" tIns="91425"/>
          <a:lstStyle>
            <a:lvl1pPr indent="0" lvl="0" marL="0" marR="0" rtl="0" algn="l">
              <a:spcBef>
                <a:spcPts val="0"/>
              </a:spcBef>
              <a:defRPr b="0" i="0" sz="1800" u="none" cap="none" strike="noStrike">
                <a:solidFill>
                  <a:schemeClr val="dk1"/>
                </a:solidFill>
                <a:latin typeface="Arial"/>
                <a:ea typeface="Arial"/>
                <a:cs typeface="Arial"/>
                <a:sym typeface="Arial"/>
              </a:defRPr>
            </a:lvl1pPr>
            <a:lvl2pPr indent="0" lvl="1" marL="457200" marR="0" rtl="0" algn="l">
              <a:spcBef>
                <a:spcPts val="0"/>
              </a:spcBef>
              <a:defRPr b="0" i="0" sz="1800" u="none" cap="none" strike="noStrike">
                <a:solidFill>
                  <a:schemeClr val="dk1"/>
                </a:solidFill>
                <a:latin typeface="Arial"/>
                <a:ea typeface="Arial"/>
                <a:cs typeface="Arial"/>
                <a:sym typeface="Arial"/>
              </a:defRPr>
            </a:lvl2pPr>
            <a:lvl3pPr indent="0" lvl="2" marL="914400" marR="0" rtl="0" algn="l">
              <a:spcBef>
                <a:spcPts val="0"/>
              </a:spcBef>
              <a:defRPr b="0" i="0" sz="1800" u="none" cap="none" strike="noStrike">
                <a:solidFill>
                  <a:schemeClr val="dk1"/>
                </a:solidFill>
                <a:latin typeface="Arial"/>
                <a:ea typeface="Arial"/>
                <a:cs typeface="Arial"/>
                <a:sym typeface="Arial"/>
              </a:defRPr>
            </a:lvl3pPr>
            <a:lvl4pPr indent="0" lvl="3" marL="1371600" marR="0" rtl="0" algn="l">
              <a:spcBef>
                <a:spcPts val="0"/>
              </a:spcBef>
              <a:defRPr b="0" i="0" sz="1800" u="none" cap="none" strike="noStrike">
                <a:solidFill>
                  <a:schemeClr val="dk1"/>
                </a:solidFill>
                <a:latin typeface="Arial"/>
                <a:ea typeface="Arial"/>
                <a:cs typeface="Arial"/>
                <a:sym typeface="Arial"/>
              </a:defRPr>
            </a:lvl4pPr>
            <a:lvl5pPr indent="0" lvl="4" marL="1828800" marR="0" rtl="0" algn="l">
              <a:spcBef>
                <a:spcPts val="0"/>
              </a:spcBef>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34" name="Shape 34"/>
          <p:cNvSpPr txBox="1"/>
          <p:nvPr>
            <p:ph idx="11" type="ftr"/>
          </p:nvPr>
        </p:nvSpPr>
        <p:spPr>
          <a:xfrm>
            <a:off x="3124200" y="6245225"/>
            <a:ext cx="2895600" cy="476250"/>
          </a:xfrm>
          <a:prstGeom prst="rect">
            <a:avLst/>
          </a:prstGeom>
          <a:noFill/>
          <a:ln>
            <a:noFill/>
          </a:ln>
        </p:spPr>
        <p:txBody>
          <a:bodyPr anchorCtr="0" anchor="t" bIns="91425" lIns="91425" rIns="91425" wrap="square" tIns="91425"/>
          <a:lstStyle>
            <a:lvl1pPr indent="0" lvl="0" marL="0" marR="0" rtl="0" algn="l">
              <a:spcBef>
                <a:spcPts val="0"/>
              </a:spcBef>
              <a:defRPr b="0" i="0" sz="1800" u="none" cap="none" strike="noStrike">
                <a:solidFill>
                  <a:schemeClr val="dk1"/>
                </a:solidFill>
                <a:latin typeface="Arial"/>
                <a:ea typeface="Arial"/>
                <a:cs typeface="Arial"/>
                <a:sym typeface="Arial"/>
              </a:defRPr>
            </a:lvl1pPr>
            <a:lvl2pPr indent="0" lvl="1" marL="457200" marR="0" rtl="0" algn="l">
              <a:spcBef>
                <a:spcPts val="0"/>
              </a:spcBef>
              <a:defRPr b="0" i="0" sz="1800" u="none" cap="none" strike="noStrike">
                <a:solidFill>
                  <a:schemeClr val="dk1"/>
                </a:solidFill>
                <a:latin typeface="Arial"/>
                <a:ea typeface="Arial"/>
                <a:cs typeface="Arial"/>
                <a:sym typeface="Arial"/>
              </a:defRPr>
            </a:lvl2pPr>
            <a:lvl3pPr indent="0" lvl="2" marL="914400" marR="0" rtl="0" algn="l">
              <a:spcBef>
                <a:spcPts val="0"/>
              </a:spcBef>
              <a:defRPr b="0" i="0" sz="1800" u="none" cap="none" strike="noStrike">
                <a:solidFill>
                  <a:schemeClr val="dk1"/>
                </a:solidFill>
                <a:latin typeface="Arial"/>
                <a:ea typeface="Arial"/>
                <a:cs typeface="Arial"/>
                <a:sym typeface="Arial"/>
              </a:defRPr>
            </a:lvl3pPr>
            <a:lvl4pPr indent="0" lvl="3" marL="1371600" marR="0" rtl="0" algn="l">
              <a:spcBef>
                <a:spcPts val="0"/>
              </a:spcBef>
              <a:defRPr b="0" i="0" sz="1800" u="none" cap="none" strike="noStrike">
                <a:solidFill>
                  <a:schemeClr val="dk1"/>
                </a:solidFill>
                <a:latin typeface="Arial"/>
                <a:ea typeface="Arial"/>
                <a:cs typeface="Arial"/>
                <a:sym typeface="Arial"/>
              </a:defRPr>
            </a:lvl4pPr>
            <a:lvl5pPr indent="0" lvl="4" marL="1828800" marR="0" rtl="0" algn="l">
              <a:spcBef>
                <a:spcPts val="0"/>
              </a:spcBef>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35" name="Shape 35"/>
          <p:cNvSpPr txBox="1"/>
          <p:nvPr>
            <p:ph idx="12" type="sldNum"/>
          </p:nvPr>
        </p:nvSpPr>
        <p:spPr>
          <a:xfrm>
            <a:off x="6553200" y="6245225"/>
            <a:ext cx="2133600" cy="4762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36" name="Shape 36"/>
        <p:cNvGrpSpPr/>
        <p:nvPr/>
      </p:nvGrpSpPr>
      <p:grpSpPr>
        <a:xfrm>
          <a:off x="0" y="0"/>
          <a:ext cx="0" cy="0"/>
          <a:chOff x="0" y="0"/>
          <a:chExt cx="0" cy="0"/>
        </a:xfrm>
      </p:grpSpPr>
      <p:sp>
        <p:nvSpPr>
          <p:cNvPr id="37" name="Shape 37"/>
          <p:cNvSpPr txBox="1"/>
          <p:nvPr>
            <p:ph type="title"/>
          </p:nvPr>
        </p:nvSpPr>
        <p:spPr>
          <a:xfrm>
            <a:off x="457200" y="274637"/>
            <a:ext cx="8229600" cy="1143000"/>
          </a:xfrm>
          <a:prstGeom prst="rect">
            <a:avLst/>
          </a:prstGeom>
          <a:noFill/>
          <a:ln>
            <a:noFill/>
          </a:ln>
        </p:spPr>
        <p:txBody>
          <a:bodyPr anchorCtr="0" anchor="ctr" bIns="91425" lIns="91425" rIns="91425" wrap="square" tIns="91425"/>
          <a:lstStyle>
            <a:lvl1pPr lvl="0" rtl="0" algn="ctr">
              <a:spcBef>
                <a:spcPts val="0"/>
              </a:spcBef>
              <a:spcAft>
                <a:spcPts val="0"/>
              </a:spcAft>
              <a:defRPr sz="4400">
                <a:solidFill>
                  <a:schemeClr val="dk2"/>
                </a:solidFill>
                <a:latin typeface="Arial"/>
                <a:ea typeface="Arial"/>
                <a:cs typeface="Arial"/>
                <a:sym typeface="Arial"/>
              </a:defRPr>
            </a:lvl1pPr>
            <a:lvl2pPr lvl="1" rtl="0" algn="ctr">
              <a:spcBef>
                <a:spcPts val="0"/>
              </a:spcBef>
              <a:spcAft>
                <a:spcPts val="0"/>
              </a:spcAft>
              <a:defRPr sz="4400">
                <a:solidFill>
                  <a:schemeClr val="dk2"/>
                </a:solidFill>
                <a:latin typeface="Arial"/>
                <a:ea typeface="Arial"/>
                <a:cs typeface="Arial"/>
                <a:sym typeface="Arial"/>
              </a:defRPr>
            </a:lvl2pPr>
            <a:lvl3pPr lvl="2" rtl="0" algn="ctr">
              <a:spcBef>
                <a:spcPts val="0"/>
              </a:spcBef>
              <a:spcAft>
                <a:spcPts val="0"/>
              </a:spcAft>
              <a:defRPr sz="4400">
                <a:solidFill>
                  <a:schemeClr val="dk2"/>
                </a:solidFill>
                <a:latin typeface="Arial"/>
                <a:ea typeface="Arial"/>
                <a:cs typeface="Arial"/>
                <a:sym typeface="Arial"/>
              </a:defRPr>
            </a:lvl3pPr>
            <a:lvl4pPr lvl="3" rtl="0" algn="ctr">
              <a:spcBef>
                <a:spcPts val="0"/>
              </a:spcBef>
              <a:spcAft>
                <a:spcPts val="0"/>
              </a:spcAft>
              <a:defRPr sz="4400">
                <a:solidFill>
                  <a:schemeClr val="dk2"/>
                </a:solidFill>
                <a:latin typeface="Arial"/>
                <a:ea typeface="Arial"/>
                <a:cs typeface="Arial"/>
                <a:sym typeface="Arial"/>
              </a:defRPr>
            </a:lvl4pPr>
            <a:lvl5pPr lvl="4" rtl="0" algn="ctr">
              <a:spcBef>
                <a:spcPts val="0"/>
              </a:spcBef>
              <a:spcAft>
                <a:spcPts val="0"/>
              </a:spcAft>
              <a:defRPr sz="4400">
                <a:solidFill>
                  <a:schemeClr val="dk2"/>
                </a:solidFill>
                <a:latin typeface="Arial"/>
                <a:ea typeface="Arial"/>
                <a:cs typeface="Arial"/>
                <a:sym typeface="Arial"/>
              </a:defRPr>
            </a:lvl5pPr>
            <a:lvl6pPr lvl="5" marL="457200" rtl="0" algn="ctr">
              <a:spcBef>
                <a:spcPts val="0"/>
              </a:spcBef>
              <a:spcAft>
                <a:spcPts val="0"/>
              </a:spcAft>
              <a:defRPr sz="4400">
                <a:solidFill>
                  <a:schemeClr val="dk2"/>
                </a:solidFill>
                <a:latin typeface="Arial"/>
                <a:ea typeface="Arial"/>
                <a:cs typeface="Arial"/>
                <a:sym typeface="Arial"/>
              </a:defRPr>
            </a:lvl6pPr>
            <a:lvl7pPr lvl="6" marL="914400" rtl="0" algn="ctr">
              <a:spcBef>
                <a:spcPts val="0"/>
              </a:spcBef>
              <a:spcAft>
                <a:spcPts val="0"/>
              </a:spcAft>
              <a:defRPr sz="4400">
                <a:solidFill>
                  <a:schemeClr val="dk2"/>
                </a:solidFill>
                <a:latin typeface="Arial"/>
                <a:ea typeface="Arial"/>
                <a:cs typeface="Arial"/>
                <a:sym typeface="Arial"/>
              </a:defRPr>
            </a:lvl7pPr>
            <a:lvl8pPr lvl="7" marL="1371600" rtl="0" algn="ctr">
              <a:spcBef>
                <a:spcPts val="0"/>
              </a:spcBef>
              <a:spcAft>
                <a:spcPts val="0"/>
              </a:spcAft>
              <a:defRPr sz="4400">
                <a:solidFill>
                  <a:schemeClr val="dk2"/>
                </a:solidFill>
                <a:latin typeface="Arial"/>
                <a:ea typeface="Arial"/>
                <a:cs typeface="Arial"/>
                <a:sym typeface="Arial"/>
              </a:defRPr>
            </a:lvl8pPr>
            <a:lvl9pPr lvl="8" marL="1828800" rtl="0" algn="ctr">
              <a:spcBef>
                <a:spcPts val="0"/>
              </a:spcBef>
              <a:spcAft>
                <a:spcPts val="0"/>
              </a:spcAft>
              <a:defRPr sz="4400">
                <a:solidFill>
                  <a:schemeClr val="dk2"/>
                </a:solidFill>
                <a:latin typeface="Arial"/>
                <a:ea typeface="Arial"/>
                <a:cs typeface="Arial"/>
                <a:sym typeface="Arial"/>
              </a:defRPr>
            </a:lvl9pPr>
          </a:lstStyle>
          <a:p/>
        </p:txBody>
      </p:sp>
      <p:sp>
        <p:nvSpPr>
          <p:cNvPr id="38" name="Shape 38"/>
          <p:cNvSpPr txBox="1"/>
          <p:nvPr>
            <p:ph idx="1" type="body"/>
          </p:nvPr>
        </p:nvSpPr>
        <p:spPr>
          <a:xfrm rot="5400000">
            <a:off x="2309019" y="-251619"/>
            <a:ext cx="4525962" cy="8229600"/>
          </a:xfrm>
          <a:prstGeom prst="rect">
            <a:avLst/>
          </a:prstGeom>
          <a:noFill/>
          <a:ln>
            <a:noFill/>
          </a:ln>
        </p:spPr>
        <p:txBody>
          <a:bodyPr anchorCtr="0" anchor="t" bIns="91425" lIns="91425" rIns="91425" wrap="square" tIns="91425"/>
          <a:lstStyle>
            <a:lvl1pPr indent="-139700" lvl="0" marL="342900" rtl="0" algn="l">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indent="-107950" lvl="1" marL="742950" rtl="0" algn="l">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indent="-76200" lvl="2" marL="1143000" rtl="0" algn="l">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indent="-101600" lvl="3" marL="16002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indent="-101600" lvl="4" marL="20574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indent="-101600" lvl="5" marL="25146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indent="-101600" lvl="6" marL="29718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indent="-101600" lvl="7" marL="34290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indent="-101600" lvl="8" marL="38862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p:txBody>
      </p:sp>
      <p:sp>
        <p:nvSpPr>
          <p:cNvPr id="39" name="Shape 39"/>
          <p:cNvSpPr txBox="1"/>
          <p:nvPr>
            <p:ph idx="10" type="dt"/>
          </p:nvPr>
        </p:nvSpPr>
        <p:spPr>
          <a:xfrm>
            <a:off x="457200" y="6245225"/>
            <a:ext cx="2133600" cy="476250"/>
          </a:xfrm>
          <a:prstGeom prst="rect">
            <a:avLst/>
          </a:prstGeom>
          <a:noFill/>
          <a:ln>
            <a:noFill/>
          </a:ln>
        </p:spPr>
        <p:txBody>
          <a:bodyPr anchorCtr="0" anchor="t" bIns="91425" lIns="91425" rIns="91425" wrap="square" tIns="91425"/>
          <a:lstStyle>
            <a:lvl1pPr indent="0" lvl="0" marL="0" marR="0" rtl="0" algn="l">
              <a:spcBef>
                <a:spcPts val="0"/>
              </a:spcBef>
              <a:defRPr b="0" i="0" sz="1800" u="none" cap="none" strike="noStrike">
                <a:solidFill>
                  <a:schemeClr val="dk1"/>
                </a:solidFill>
                <a:latin typeface="Arial"/>
                <a:ea typeface="Arial"/>
                <a:cs typeface="Arial"/>
                <a:sym typeface="Arial"/>
              </a:defRPr>
            </a:lvl1pPr>
            <a:lvl2pPr indent="0" lvl="1" marL="457200" marR="0" rtl="0" algn="l">
              <a:spcBef>
                <a:spcPts val="0"/>
              </a:spcBef>
              <a:defRPr b="0" i="0" sz="1800" u="none" cap="none" strike="noStrike">
                <a:solidFill>
                  <a:schemeClr val="dk1"/>
                </a:solidFill>
                <a:latin typeface="Arial"/>
                <a:ea typeface="Arial"/>
                <a:cs typeface="Arial"/>
                <a:sym typeface="Arial"/>
              </a:defRPr>
            </a:lvl2pPr>
            <a:lvl3pPr indent="0" lvl="2" marL="914400" marR="0" rtl="0" algn="l">
              <a:spcBef>
                <a:spcPts val="0"/>
              </a:spcBef>
              <a:defRPr b="0" i="0" sz="1800" u="none" cap="none" strike="noStrike">
                <a:solidFill>
                  <a:schemeClr val="dk1"/>
                </a:solidFill>
                <a:latin typeface="Arial"/>
                <a:ea typeface="Arial"/>
                <a:cs typeface="Arial"/>
                <a:sym typeface="Arial"/>
              </a:defRPr>
            </a:lvl3pPr>
            <a:lvl4pPr indent="0" lvl="3" marL="1371600" marR="0" rtl="0" algn="l">
              <a:spcBef>
                <a:spcPts val="0"/>
              </a:spcBef>
              <a:defRPr b="0" i="0" sz="1800" u="none" cap="none" strike="noStrike">
                <a:solidFill>
                  <a:schemeClr val="dk1"/>
                </a:solidFill>
                <a:latin typeface="Arial"/>
                <a:ea typeface="Arial"/>
                <a:cs typeface="Arial"/>
                <a:sym typeface="Arial"/>
              </a:defRPr>
            </a:lvl4pPr>
            <a:lvl5pPr indent="0" lvl="4" marL="1828800" marR="0" rtl="0" algn="l">
              <a:spcBef>
                <a:spcPts val="0"/>
              </a:spcBef>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40" name="Shape 40"/>
          <p:cNvSpPr txBox="1"/>
          <p:nvPr>
            <p:ph idx="11" type="ftr"/>
          </p:nvPr>
        </p:nvSpPr>
        <p:spPr>
          <a:xfrm>
            <a:off x="3124200" y="6245225"/>
            <a:ext cx="2895600" cy="476250"/>
          </a:xfrm>
          <a:prstGeom prst="rect">
            <a:avLst/>
          </a:prstGeom>
          <a:noFill/>
          <a:ln>
            <a:noFill/>
          </a:ln>
        </p:spPr>
        <p:txBody>
          <a:bodyPr anchorCtr="0" anchor="t" bIns="91425" lIns="91425" rIns="91425" wrap="square" tIns="91425"/>
          <a:lstStyle>
            <a:lvl1pPr indent="0" lvl="0" marL="0" marR="0" rtl="0" algn="l">
              <a:spcBef>
                <a:spcPts val="0"/>
              </a:spcBef>
              <a:defRPr b="0" i="0" sz="1800" u="none" cap="none" strike="noStrike">
                <a:solidFill>
                  <a:schemeClr val="dk1"/>
                </a:solidFill>
                <a:latin typeface="Arial"/>
                <a:ea typeface="Arial"/>
                <a:cs typeface="Arial"/>
                <a:sym typeface="Arial"/>
              </a:defRPr>
            </a:lvl1pPr>
            <a:lvl2pPr indent="0" lvl="1" marL="457200" marR="0" rtl="0" algn="l">
              <a:spcBef>
                <a:spcPts val="0"/>
              </a:spcBef>
              <a:defRPr b="0" i="0" sz="1800" u="none" cap="none" strike="noStrike">
                <a:solidFill>
                  <a:schemeClr val="dk1"/>
                </a:solidFill>
                <a:latin typeface="Arial"/>
                <a:ea typeface="Arial"/>
                <a:cs typeface="Arial"/>
                <a:sym typeface="Arial"/>
              </a:defRPr>
            </a:lvl2pPr>
            <a:lvl3pPr indent="0" lvl="2" marL="914400" marR="0" rtl="0" algn="l">
              <a:spcBef>
                <a:spcPts val="0"/>
              </a:spcBef>
              <a:defRPr b="0" i="0" sz="1800" u="none" cap="none" strike="noStrike">
                <a:solidFill>
                  <a:schemeClr val="dk1"/>
                </a:solidFill>
                <a:latin typeface="Arial"/>
                <a:ea typeface="Arial"/>
                <a:cs typeface="Arial"/>
                <a:sym typeface="Arial"/>
              </a:defRPr>
            </a:lvl3pPr>
            <a:lvl4pPr indent="0" lvl="3" marL="1371600" marR="0" rtl="0" algn="l">
              <a:spcBef>
                <a:spcPts val="0"/>
              </a:spcBef>
              <a:defRPr b="0" i="0" sz="1800" u="none" cap="none" strike="noStrike">
                <a:solidFill>
                  <a:schemeClr val="dk1"/>
                </a:solidFill>
                <a:latin typeface="Arial"/>
                <a:ea typeface="Arial"/>
                <a:cs typeface="Arial"/>
                <a:sym typeface="Arial"/>
              </a:defRPr>
            </a:lvl4pPr>
            <a:lvl5pPr indent="0" lvl="4" marL="1828800" marR="0" rtl="0" algn="l">
              <a:spcBef>
                <a:spcPts val="0"/>
              </a:spcBef>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41" name="Shape 41"/>
          <p:cNvSpPr txBox="1"/>
          <p:nvPr>
            <p:ph idx="12" type="sldNum"/>
          </p:nvPr>
        </p:nvSpPr>
        <p:spPr>
          <a:xfrm>
            <a:off x="6553200" y="6245225"/>
            <a:ext cx="2133600" cy="4762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42" name="Shape 42"/>
        <p:cNvGrpSpPr/>
        <p:nvPr/>
      </p:nvGrpSpPr>
      <p:grpSpPr>
        <a:xfrm>
          <a:off x="0" y="0"/>
          <a:ext cx="0" cy="0"/>
          <a:chOff x="0" y="0"/>
          <a:chExt cx="0" cy="0"/>
        </a:xfrm>
      </p:grpSpPr>
      <p:sp>
        <p:nvSpPr>
          <p:cNvPr id="43" name="Shape 43"/>
          <p:cNvSpPr txBox="1"/>
          <p:nvPr>
            <p:ph type="title"/>
          </p:nvPr>
        </p:nvSpPr>
        <p:spPr>
          <a:xfrm>
            <a:off x="1792288" y="4800600"/>
            <a:ext cx="5486400" cy="566738"/>
          </a:xfrm>
          <a:prstGeom prst="rect">
            <a:avLst/>
          </a:prstGeom>
          <a:noFill/>
          <a:ln>
            <a:noFill/>
          </a:ln>
        </p:spPr>
        <p:txBody>
          <a:bodyPr anchorCtr="0" anchor="b" bIns="91425" lIns="91425" rIns="91425" wrap="square" tIns="91425"/>
          <a:lstStyle>
            <a:lvl1pPr lvl="0" rtl="0" algn="l">
              <a:spcBef>
                <a:spcPts val="0"/>
              </a:spcBef>
              <a:defRPr b="1" sz="2000"/>
            </a:lvl1pPr>
            <a:lvl2pPr lvl="1" rtl="0">
              <a:spcBef>
                <a:spcPts val="0"/>
              </a:spcBef>
              <a:defRPr sz="4400">
                <a:solidFill>
                  <a:schemeClr val="dk2"/>
                </a:solidFill>
                <a:latin typeface="Arial"/>
                <a:ea typeface="Arial"/>
                <a:cs typeface="Arial"/>
                <a:sym typeface="Arial"/>
              </a:defRPr>
            </a:lvl2pPr>
            <a:lvl3pPr lvl="2" rtl="0">
              <a:spcBef>
                <a:spcPts val="0"/>
              </a:spcBef>
              <a:defRPr sz="4400">
                <a:solidFill>
                  <a:schemeClr val="dk2"/>
                </a:solidFill>
                <a:latin typeface="Arial"/>
                <a:ea typeface="Arial"/>
                <a:cs typeface="Arial"/>
                <a:sym typeface="Arial"/>
              </a:defRPr>
            </a:lvl3pPr>
            <a:lvl4pPr lvl="3" rtl="0">
              <a:spcBef>
                <a:spcPts val="0"/>
              </a:spcBef>
              <a:defRPr sz="4400">
                <a:solidFill>
                  <a:schemeClr val="dk2"/>
                </a:solidFill>
                <a:latin typeface="Arial"/>
                <a:ea typeface="Arial"/>
                <a:cs typeface="Arial"/>
                <a:sym typeface="Arial"/>
              </a:defRPr>
            </a:lvl4pPr>
            <a:lvl5pPr lvl="4" rtl="0">
              <a:spcBef>
                <a:spcPts val="0"/>
              </a:spcBef>
              <a:defRPr sz="4400">
                <a:solidFill>
                  <a:schemeClr val="dk2"/>
                </a:solidFill>
                <a:latin typeface="Arial"/>
                <a:ea typeface="Arial"/>
                <a:cs typeface="Arial"/>
                <a:sym typeface="Arial"/>
              </a:defRPr>
            </a:lvl5pPr>
            <a:lvl6pPr lvl="5" rtl="0">
              <a:spcBef>
                <a:spcPts val="0"/>
              </a:spcBef>
              <a:defRPr sz="4400">
                <a:solidFill>
                  <a:schemeClr val="dk2"/>
                </a:solidFill>
                <a:latin typeface="Arial"/>
                <a:ea typeface="Arial"/>
                <a:cs typeface="Arial"/>
                <a:sym typeface="Arial"/>
              </a:defRPr>
            </a:lvl6pPr>
            <a:lvl7pPr lvl="6" rtl="0">
              <a:spcBef>
                <a:spcPts val="0"/>
              </a:spcBef>
              <a:defRPr sz="4400">
                <a:solidFill>
                  <a:schemeClr val="dk2"/>
                </a:solidFill>
                <a:latin typeface="Arial"/>
                <a:ea typeface="Arial"/>
                <a:cs typeface="Arial"/>
                <a:sym typeface="Arial"/>
              </a:defRPr>
            </a:lvl7pPr>
            <a:lvl8pPr lvl="7" rtl="0">
              <a:spcBef>
                <a:spcPts val="0"/>
              </a:spcBef>
              <a:defRPr sz="4400">
                <a:solidFill>
                  <a:schemeClr val="dk2"/>
                </a:solidFill>
                <a:latin typeface="Arial"/>
                <a:ea typeface="Arial"/>
                <a:cs typeface="Arial"/>
                <a:sym typeface="Arial"/>
              </a:defRPr>
            </a:lvl8pPr>
            <a:lvl9pPr lvl="8" rtl="0">
              <a:spcBef>
                <a:spcPts val="0"/>
              </a:spcBef>
              <a:defRPr sz="4400">
                <a:solidFill>
                  <a:schemeClr val="dk2"/>
                </a:solidFill>
                <a:latin typeface="Arial"/>
                <a:ea typeface="Arial"/>
                <a:cs typeface="Arial"/>
                <a:sym typeface="Arial"/>
              </a:defRPr>
            </a:lvl9pPr>
          </a:lstStyle>
          <a:p/>
        </p:txBody>
      </p:sp>
      <p:sp>
        <p:nvSpPr>
          <p:cNvPr id="44" name="Shape 44"/>
          <p:cNvSpPr/>
          <p:nvPr>
            <p:ph idx="2" type="pic"/>
          </p:nvPr>
        </p:nvSpPr>
        <p:spPr>
          <a:xfrm>
            <a:off x="1792288" y="612775"/>
            <a:ext cx="5486400" cy="4114800"/>
          </a:xfrm>
          <a:prstGeom prst="rect">
            <a:avLst/>
          </a:prstGeom>
          <a:noFill/>
          <a:ln>
            <a:noFill/>
          </a:ln>
        </p:spPr>
      </p:sp>
      <p:sp>
        <p:nvSpPr>
          <p:cNvPr id="45" name="Shape 45"/>
          <p:cNvSpPr txBox="1"/>
          <p:nvPr>
            <p:ph idx="1" type="body"/>
          </p:nvPr>
        </p:nvSpPr>
        <p:spPr>
          <a:xfrm>
            <a:off x="1792288" y="5367338"/>
            <a:ext cx="5486400" cy="804862"/>
          </a:xfrm>
          <a:prstGeom prst="rect">
            <a:avLst/>
          </a:prstGeom>
          <a:noFill/>
          <a:ln>
            <a:noFill/>
          </a:ln>
        </p:spPr>
        <p:txBody>
          <a:bodyPr anchorCtr="0" anchor="t" bIns="91425" lIns="91425" rIns="91425" wrap="square" tIns="91425"/>
          <a:lstStyle>
            <a:lvl1pPr indent="0" lvl="0" marL="0" rtl="0">
              <a:spcBef>
                <a:spcPts val="0"/>
              </a:spcBef>
              <a:buFont typeface="Arial"/>
              <a:buNone/>
              <a:defRPr sz="1400"/>
            </a:lvl1pPr>
            <a:lvl2pPr indent="0" lvl="1" marL="457200" rtl="0">
              <a:spcBef>
                <a:spcPts val="0"/>
              </a:spcBef>
              <a:buFont typeface="Arial"/>
              <a:buNone/>
              <a:defRPr sz="1200"/>
            </a:lvl2pPr>
            <a:lvl3pPr indent="0" lvl="2" marL="914400" rtl="0">
              <a:spcBef>
                <a:spcPts val="0"/>
              </a:spcBef>
              <a:buFont typeface="Arial"/>
              <a:buNone/>
              <a:defRPr sz="1000"/>
            </a:lvl3pPr>
            <a:lvl4pPr indent="0" lvl="3" marL="1371600" rtl="0">
              <a:spcBef>
                <a:spcPts val="0"/>
              </a:spcBef>
              <a:buFont typeface="Arial"/>
              <a:buNone/>
              <a:defRPr sz="900"/>
            </a:lvl4pPr>
            <a:lvl5pPr indent="0" lvl="4" marL="1828800" rtl="0">
              <a:spcBef>
                <a:spcPts val="0"/>
              </a:spcBef>
              <a:buFont typeface="Arial"/>
              <a:buNone/>
              <a:defRPr sz="900"/>
            </a:lvl5pPr>
            <a:lvl6pPr indent="0" lvl="5" marL="2286000" rtl="0">
              <a:spcBef>
                <a:spcPts val="0"/>
              </a:spcBef>
              <a:buFont typeface="Arial"/>
              <a:buNone/>
              <a:defRPr sz="900"/>
            </a:lvl6pPr>
            <a:lvl7pPr indent="0" lvl="6" marL="2743200" rtl="0">
              <a:spcBef>
                <a:spcPts val="0"/>
              </a:spcBef>
              <a:buFont typeface="Arial"/>
              <a:buNone/>
              <a:defRPr sz="900"/>
            </a:lvl7pPr>
            <a:lvl8pPr indent="0" lvl="7" marL="3200400" rtl="0">
              <a:spcBef>
                <a:spcPts val="0"/>
              </a:spcBef>
              <a:buFont typeface="Arial"/>
              <a:buNone/>
              <a:defRPr sz="900"/>
            </a:lvl8pPr>
            <a:lvl9pPr indent="0" lvl="8" marL="3657600" rtl="0">
              <a:spcBef>
                <a:spcPts val="0"/>
              </a:spcBef>
              <a:buFont typeface="Arial"/>
              <a:buNone/>
              <a:defRPr sz="900"/>
            </a:lvl9pPr>
          </a:lstStyle>
          <a:p/>
        </p:txBody>
      </p:sp>
      <p:sp>
        <p:nvSpPr>
          <p:cNvPr id="46" name="Shape 46"/>
          <p:cNvSpPr txBox="1"/>
          <p:nvPr>
            <p:ph idx="10" type="dt"/>
          </p:nvPr>
        </p:nvSpPr>
        <p:spPr>
          <a:xfrm>
            <a:off x="457200" y="6245225"/>
            <a:ext cx="2133600" cy="476250"/>
          </a:xfrm>
          <a:prstGeom prst="rect">
            <a:avLst/>
          </a:prstGeom>
          <a:noFill/>
          <a:ln>
            <a:noFill/>
          </a:ln>
        </p:spPr>
        <p:txBody>
          <a:bodyPr anchorCtr="0" anchor="t" bIns="91425" lIns="91425" rIns="91425" wrap="square" tIns="91425"/>
          <a:lstStyle>
            <a:lvl1pPr indent="0" lvl="0" marL="0" marR="0" rtl="0" algn="l">
              <a:spcBef>
                <a:spcPts val="0"/>
              </a:spcBef>
              <a:defRPr b="0" i="0" sz="1800" u="none" cap="none" strike="noStrike">
                <a:solidFill>
                  <a:schemeClr val="dk1"/>
                </a:solidFill>
                <a:latin typeface="Arial"/>
                <a:ea typeface="Arial"/>
                <a:cs typeface="Arial"/>
                <a:sym typeface="Arial"/>
              </a:defRPr>
            </a:lvl1pPr>
            <a:lvl2pPr indent="0" lvl="1" marL="457200" marR="0" rtl="0" algn="l">
              <a:spcBef>
                <a:spcPts val="0"/>
              </a:spcBef>
              <a:defRPr b="0" i="0" sz="1800" u="none" cap="none" strike="noStrike">
                <a:solidFill>
                  <a:schemeClr val="dk1"/>
                </a:solidFill>
                <a:latin typeface="Arial"/>
                <a:ea typeface="Arial"/>
                <a:cs typeface="Arial"/>
                <a:sym typeface="Arial"/>
              </a:defRPr>
            </a:lvl2pPr>
            <a:lvl3pPr indent="0" lvl="2" marL="914400" marR="0" rtl="0" algn="l">
              <a:spcBef>
                <a:spcPts val="0"/>
              </a:spcBef>
              <a:defRPr b="0" i="0" sz="1800" u="none" cap="none" strike="noStrike">
                <a:solidFill>
                  <a:schemeClr val="dk1"/>
                </a:solidFill>
                <a:latin typeface="Arial"/>
                <a:ea typeface="Arial"/>
                <a:cs typeface="Arial"/>
                <a:sym typeface="Arial"/>
              </a:defRPr>
            </a:lvl3pPr>
            <a:lvl4pPr indent="0" lvl="3" marL="1371600" marR="0" rtl="0" algn="l">
              <a:spcBef>
                <a:spcPts val="0"/>
              </a:spcBef>
              <a:defRPr b="0" i="0" sz="1800" u="none" cap="none" strike="noStrike">
                <a:solidFill>
                  <a:schemeClr val="dk1"/>
                </a:solidFill>
                <a:latin typeface="Arial"/>
                <a:ea typeface="Arial"/>
                <a:cs typeface="Arial"/>
                <a:sym typeface="Arial"/>
              </a:defRPr>
            </a:lvl4pPr>
            <a:lvl5pPr indent="0" lvl="4" marL="1828800" marR="0" rtl="0" algn="l">
              <a:spcBef>
                <a:spcPts val="0"/>
              </a:spcBef>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47" name="Shape 47"/>
          <p:cNvSpPr txBox="1"/>
          <p:nvPr>
            <p:ph idx="11" type="ftr"/>
          </p:nvPr>
        </p:nvSpPr>
        <p:spPr>
          <a:xfrm>
            <a:off x="3124200" y="6245225"/>
            <a:ext cx="2895600" cy="476250"/>
          </a:xfrm>
          <a:prstGeom prst="rect">
            <a:avLst/>
          </a:prstGeom>
          <a:noFill/>
          <a:ln>
            <a:noFill/>
          </a:ln>
        </p:spPr>
        <p:txBody>
          <a:bodyPr anchorCtr="0" anchor="t" bIns="91425" lIns="91425" rIns="91425" wrap="square" tIns="91425"/>
          <a:lstStyle>
            <a:lvl1pPr indent="0" lvl="0" marL="0" marR="0" rtl="0" algn="l">
              <a:spcBef>
                <a:spcPts val="0"/>
              </a:spcBef>
              <a:defRPr b="0" i="0" sz="1800" u="none" cap="none" strike="noStrike">
                <a:solidFill>
                  <a:schemeClr val="dk1"/>
                </a:solidFill>
                <a:latin typeface="Arial"/>
                <a:ea typeface="Arial"/>
                <a:cs typeface="Arial"/>
                <a:sym typeface="Arial"/>
              </a:defRPr>
            </a:lvl1pPr>
            <a:lvl2pPr indent="0" lvl="1" marL="457200" marR="0" rtl="0" algn="l">
              <a:spcBef>
                <a:spcPts val="0"/>
              </a:spcBef>
              <a:defRPr b="0" i="0" sz="1800" u="none" cap="none" strike="noStrike">
                <a:solidFill>
                  <a:schemeClr val="dk1"/>
                </a:solidFill>
                <a:latin typeface="Arial"/>
                <a:ea typeface="Arial"/>
                <a:cs typeface="Arial"/>
                <a:sym typeface="Arial"/>
              </a:defRPr>
            </a:lvl2pPr>
            <a:lvl3pPr indent="0" lvl="2" marL="914400" marR="0" rtl="0" algn="l">
              <a:spcBef>
                <a:spcPts val="0"/>
              </a:spcBef>
              <a:defRPr b="0" i="0" sz="1800" u="none" cap="none" strike="noStrike">
                <a:solidFill>
                  <a:schemeClr val="dk1"/>
                </a:solidFill>
                <a:latin typeface="Arial"/>
                <a:ea typeface="Arial"/>
                <a:cs typeface="Arial"/>
                <a:sym typeface="Arial"/>
              </a:defRPr>
            </a:lvl3pPr>
            <a:lvl4pPr indent="0" lvl="3" marL="1371600" marR="0" rtl="0" algn="l">
              <a:spcBef>
                <a:spcPts val="0"/>
              </a:spcBef>
              <a:defRPr b="0" i="0" sz="1800" u="none" cap="none" strike="noStrike">
                <a:solidFill>
                  <a:schemeClr val="dk1"/>
                </a:solidFill>
                <a:latin typeface="Arial"/>
                <a:ea typeface="Arial"/>
                <a:cs typeface="Arial"/>
                <a:sym typeface="Arial"/>
              </a:defRPr>
            </a:lvl4pPr>
            <a:lvl5pPr indent="0" lvl="4" marL="1828800" marR="0" rtl="0" algn="l">
              <a:spcBef>
                <a:spcPts val="0"/>
              </a:spcBef>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48" name="Shape 48"/>
          <p:cNvSpPr txBox="1"/>
          <p:nvPr>
            <p:ph idx="12" type="sldNum"/>
          </p:nvPr>
        </p:nvSpPr>
        <p:spPr>
          <a:xfrm>
            <a:off x="6553200" y="6245225"/>
            <a:ext cx="2133600" cy="4762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49" name="Shape 49"/>
        <p:cNvGrpSpPr/>
        <p:nvPr/>
      </p:nvGrpSpPr>
      <p:grpSpPr>
        <a:xfrm>
          <a:off x="0" y="0"/>
          <a:ext cx="0" cy="0"/>
          <a:chOff x="0" y="0"/>
          <a:chExt cx="0" cy="0"/>
        </a:xfrm>
      </p:grpSpPr>
      <p:sp>
        <p:nvSpPr>
          <p:cNvPr id="50" name="Shape 50"/>
          <p:cNvSpPr txBox="1"/>
          <p:nvPr>
            <p:ph type="title"/>
          </p:nvPr>
        </p:nvSpPr>
        <p:spPr>
          <a:xfrm>
            <a:off x="457200" y="273050"/>
            <a:ext cx="3008313" cy="1162050"/>
          </a:xfrm>
          <a:prstGeom prst="rect">
            <a:avLst/>
          </a:prstGeom>
          <a:noFill/>
          <a:ln>
            <a:noFill/>
          </a:ln>
        </p:spPr>
        <p:txBody>
          <a:bodyPr anchorCtr="0" anchor="b" bIns="91425" lIns="91425" rIns="91425" wrap="square" tIns="91425"/>
          <a:lstStyle>
            <a:lvl1pPr lvl="0" rtl="0" algn="l">
              <a:spcBef>
                <a:spcPts val="0"/>
              </a:spcBef>
              <a:defRPr b="1" sz="2000"/>
            </a:lvl1pPr>
            <a:lvl2pPr lvl="1" rtl="0">
              <a:spcBef>
                <a:spcPts val="0"/>
              </a:spcBef>
              <a:defRPr sz="4400">
                <a:solidFill>
                  <a:schemeClr val="dk2"/>
                </a:solidFill>
                <a:latin typeface="Arial"/>
                <a:ea typeface="Arial"/>
                <a:cs typeface="Arial"/>
                <a:sym typeface="Arial"/>
              </a:defRPr>
            </a:lvl2pPr>
            <a:lvl3pPr lvl="2" rtl="0">
              <a:spcBef>
                <a:spcPts val="0"/>
              </a:spcBef>
              <a:defRPr sz="4400">
                <a:solidFill>
                  <a:schemeClr val="dk2"/>
                </a:solidFill>
                <a:latin typeface="Arial"/>
                <a:ea typeface="Arial"/>
                <a:cs typeface="Arial"/>
                <a:sym typeface="Arial"/>
              </a:defRPr>
            </a:lvl3pPr>
            <a:lvl4pPr lvl="3" rtl="0">
              <a:spcBef>
                <a:spcPts val="0"/>
              </a:spcBef>
              <a:defRPr sz="4400">
                <a:solidFill>
                  <a:schemeClr val="dk2"/>
                </a:solidFill>
                <a:latin typeface="Arial"/>
                <a:ea typeface="Arial"/>
                <a:cs typeface="Arial"/>
                <a:sym typeface="Arial"/>
              </a:defRPr>
            </a:lvl4pPr>
            <a:lvl5pPr lvl="4" rtl="0">
              <a:spcBef>
                <a:spcPts val="0"/>
              </a:spcBef>
              <a:defRPr sz="4400">
                <a:solidFill>
                  <a:schemeClr val="dk2"/>
                </a:solidFill>
                <a:latin typeface="Arial"/>
                <a:ea typeface="Arial"/>
                <a:cs typeface="Arial"/>
                <a:sym typeface="Arial"/>
              </a:defRPr>
            </a:lvl5pPr>
            <a:lvl6pPr lvl="5" rtl="0">
              <a:spcBef>
                <a:spcPts val="0"/>
              </a:spcBef>
              <a:defRPr sz="4400">
                <a:solidFill>
                  <a:schemeClr val="dk2"/>
                </a:solidFill>
                <a:latin typeface="Arial"/>
                <a:ea typeface="Arial"/>
                <a:cs typeface="Arial"/>
                <a:sym typeface="Arial"/>
              </a:defRPr>
            </a:lvl6pPr>
            <a:lvl7pPr lvl="6" rtl="0">
              <a:spcBef>
                <a:spcPts val="0"/>
              </a:spcBef>
              <a:defRPr sz="4400">
                <a:solidFill>
                  <a:schemeClr val="dk2"/>
                </a:solidFill>
                <a:latin typeface="Arial"/>
                <a:ea typeface="Arial"/>
                <a:cs typeface="Arial"/>
                <a:sym typeface="Arial"/>
              </a:defRPr>
            </a:lvl7pPr>
            <a:lvl8pPr lvl="7" rtl="0">
              <a:spcBef>
                <a:spcPts val="0"/>
              </a:spcBef>
              <a:defRPr sz="4400">
                <a:solidFill>
                  <a:schemeClr val="dk2"/>
                </a:solidFill>
                <a:latin typeface="Arial"/>
                <a:ea typeface="Arial"/>
                <a:cs typeface="Arial"/>
                <a:sym typeface="Arial"/>
              </a:defRPr>
            </a:lvl8pPr>
            <a:lvl9pPr lvl="8" rtl="0">
              <a:spcBef>
                <a:spcPts val="0"/>
              </a:spcBef>
              <a:defRPr sz="4400">
                <a:solidFill>
                  <a:schemeClr val="dk2"/>
                </a:solidFill>
                <a:latin typeface="Arial"/>
                <a:ea typeface="Arial"/>
                <a:cs typeface="Arial"/>
                <a:sym typeface="Arial"/>
              </a:defRPr>
            </a:lvl9pPr>
          </a:lstStyle>
          <a:p/>
        </p:txBody>
      </p:sp>
      <p:sp>
        <p:nvSpPr>
          <p:cNvPr id="51" name="Shape 51"/>
          <p:cNvSpPr txBox="1"/>
          <p:nvPr>
            <p:ph idx="1" type="body"/>
          </p:nvPr>
        </p:nvSpPr>
        <p:spPr>
          <a:xfrm>
            <a:off x="3575050" y="273050"/>
            <a:ext cx="5111750" cy="5853113"/>
          </a:xfrm>
          <a:prstGeom prst="rect">
            <a:avLst/>
          </a:prstGeom>
          <a:noFill/>
          <a:ln>
            <a:noFill/>
          </a:ln>
        </p:spPr>
        <p:txBody>
          <a:bodyPr anchorCtr="0" anchor="t" bIns="91425" lIns="91425" rIns="91425" wrap="square" tIns="91425"/>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p:txBody>
      </p:sp>
      <p:sp>
        <p:nvSpPr>
          <p:cNvPr id="52" name="Shape 52"/>
          <p:cNvSpPr txBox="1"/>
          <p:nvPr>
            <p:ph idx="2" type="body"/>
          </p:nvPr>
        </p:nvSpPr>
        <p:spPr>
          <a:xfrm>
            <a:off x="457200" y="1435100"/>
            <a:ext cx="3008313" cy="4691063"/>
          </a:xfrm>
          <a:prstGeom prst="rect">
            <a:avLst/>
          </a:prstGeom>
          <a:noFill/>
          <a:ln>
            <a:noFill/>
          </a:ln>
        </p:spPr>
        <p:txBody>
          <a:bodyPr anchorCtr="0" anchor="t" bIns="91425" lIns="91425" rIns="91425" wrap="square" tIns="91425"/>
          <a:lstStyle>
            <a:lvl1pPr indent="0" lvl="0" marL="0" rtl="0">
              <a:spcBef>
                <a:spcPts val="0"/>
              </a:spcBef>
              <a:buFont typeface="Arial"/>
              <a:buNone/>
              <a:defRPr sz="1400"/>
            </a:lvl1pPr>
            <a:lvl2pPr indent="0" lvl="1" marL="457200" rtl="0">
              <a:spcBef>
                <a:spcPts val="0"/>
              </a:spcBef>
              <a:buFont typeface="Arial"/>
              <a:buNone/>
              <a:defRPr sz="1200"/>
            </a:lvl2pPr>
            <a:lvl3pPr indent="0" lvl="2" marL="914400" rtl="0">
              <a:spcBef>
                <a:spcPts val="0"/>
              </a:spcBef>
              <a:buFont typeface="Arial"/>
              <a:buNone/>
              <a:defRPr sz="1000"/>
            </a:lvl3pPr>
            <a:lvl4pPr indent="0" lvl="3" marL="1371600" rtl="0">
              <a:spcBef>
                <a:spcPts val="0"/>
              </a:spcBef>
              <a:buFont typeface="Arial"/>
              <a:buNone/>
              <a:defRPr sz="900"/>
            </a:lvl4pPr>
            <a:lvl5pPr indent="0" lvl="4" marL="1828800" rtl="0">
              <a:spcBef>
                <a:spcPts val="0"/>
              </a:spcBef>
              <a:buFont typeface="Arial"/>
              <a:buNone/>
              <a:defRPr sz="900"/>
            </a:lvl5pPr>
            <a:lvl6pPr indent="0" lvl="5" marL="2286000" rtl="0">
              <a:spcBef>
                <a:spcPts val="0"/>
              </a:spcBef>
              <a:buFont typeface="Arial"/>
              <a:buNone/>
              <a:defRPr sz="900"/>
            </a:lvl6pPr>
            <a:lvl7pPr indent="0" lvl="6" marL="2743200" rtl="0">
              <a:spcBef>
                <a:spcPts val="0"/>
              </a:spcBef>
              <a:buFont typeface="Arial"/>
              <a:buNone/>
              <a:defRPr sz="900"/>
            </a:lvl7pPr>
            <a:lvl8pPr indent="0" lvl="7" marL="3200400" rtl="0">
              <a:spcBef>
                <a:spcPts val="0"/>
              </a:spcBef>
              <a:buFont typeface="Arial"/>
              <a:buNone/>
              <a:defRPr sz="900"/>
            </a:lvl8pPr>
            <a:lvl9pPr indent="0" lvl="8" marL="3657600" rtl="0">
              <a:spcBef>
                <a:spcPts val="0"/>
              </a:spcBef>
              <a:buFont typeface="Arial"/>
              <a:buNone/>
              <a:defRPr sz="900"/>
            </a:lvl9pPr>
          </a:lstStyle>
          <a:p/>
        </p:txBody>
      </p:sp>
      <p:sp>
        <p:nvSpPr>
          <p:cNvPr id="53" name="Shape 53"/>
          <p:cNvSpPr txBox="1"/>
          <p:nvPr>
            <p:ph idx="10" type="dt"/>
          </p:nvPr>
        </p:nvSpPr>
        <p:spPr>
          <a:xfrm>
            <a:off x="457200" y="6245225"/>
            <a:ext cx="2133600" cy="476250"/>
          </a:xfrm>
          <a:prstGeom prst="rect">
            <a:avLst/>
          </a:prstGeom>
          <a:noFill/>
          <a:ln>
            <a:noFill/>
          </a:ln>
        </p:spPr>
        <p:txBody>
          <a:bodyPr anchorCtr="0" anchor="t" bIns="91425" lIns="91425" rIns="91425" wrap="square" tIns="91425"/>
          <a:lstStyle>
            <a:lvl1pPr indent="0" lvl="0" marL="0" marR="0" rtl="0" algn="l">
              <a:spcBef>
                <a:spcPts val="0"/>
              </a:spcBef>
              <a:defRPr b="0" i="0" sz="1800" u="none" cap="none" strike="noStrike">
                <a:solidFill>
                  <a:schemeClr val="dk1"/>
                </a:solidFill>
                <a:latin typeface="Arial"/>
                <a:ea typeface="Arial"/>
                <a:cs typeface="Arial"/>
                <a:sym typeface="Arial"/>
              </a:defRPr>
            </a:lvl1pPr>
            <a:lvl2pPr indent="0" lvl="1" marL="457200" marR="0" rtl="0" algn="l">
              <a:spcBef>
                <a:spcPts val="0"/>
              </a:spcBef>
              <a:defRPr b="0" i="0" sz="1800" u="none" cap="none" strike="noStrike">
                <a:solidFill>
                  <a:schemeClr val="dk1"/>
                </a:solidFill>
                <a:latin typeface="Arial"/>
                <a:ea typeface="Arial"/>
                <a:cs typeface="Arial"/>
                <a:sym typeface="Arial"/>
              </a:defRPr>
            </a:lvl2pPr>
            <a:lvl3pPr indent="0" lvl="2" marL="914400" marR="0" rtl="0" algn="l">
              <a:spcBef>
                <a:spcPts val="0"/>
              </a:spcBef>
              <a:defRPr b="0" i="0" sz="1800" u="none" cap="none" strike="noStrike">
                <a:solidFill>
                  <a:schemeClr val="dk1"/>
                </a:solidFill>
                <a:latin typeface="Arial"/>
                <a:ea typeface="Arial"/>
                <a:cs typeface="Arial"/>
                <a:sym typeface="Arial"/>
              </a:defRPr>
            </a:lvl3pPr>
            <a:lvl4pPr indent="0" lvl="3" marL="1371600" marR="0" rtl="0" algn="l">
              <a:spcBef>
                <a:spcPts val="0"/>
              </a:spcBef>
              <a:defRPr b="0" i="0" sz="1800" u="none" cap="none" strike="noStrike">
                <a:solidFill>
                  <a:schemeClr val="dk1"/>
                </a:solidFill>
                <a:latin typeface="Arial"/>
                <a:ea typeface="Arial"/>
                <a:cs typeface="Arial"/>
                <a:sym typeface="Arial"/>
              </a:defRPr>
            </a:lvl4pPr>
            <a:lvl5pPr indent="0" lvl="4" marL="1828800" marR="0" rtl="0" algn="l">
              <a:spcBef>
                <a:spcPts val="0"/>
              </a:spcBef>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54" name="Shape 54"/>
          <p:cNvSpPr txBox="1"/>
          <p:nvPr>
            <p:ph idx="11" type="ftr"/>
          </p:nvPr>
        </p:nvSpPr>
        <p:spPr>
          <a:xfrm>
            <a:off x="3124200" y="6245225"/>
            <a:ext cx="2895600" cy="476250"/>
          </a:xfrm>
          <a:prstGeom prst="rect">
            <a:avLst/>
          </a:prstGeom>
          <a:noFill/>
          <a:ln>
            <a:noFill/>
          </a:ln>
        </p:spPr>
        <p:txBody>
          <a:bodyPr anchorCtr="0" anchor="t" bIns="91425" lIns="91425" rIns="91425" wrap="square" tIns="91425"/>
          <a:lstStyle>
            <a:lvl1pPr indent="0" lvl="0" marL="0" marR="0" rtl="0" algn="l">
              <a:spcBef>
                <a:spcPts val="0"/>
              </a:spcBef>
              <a:defRPr b="0" i="0" sz="1800" u="none" cap="none" strike="noStrike">
                <a:solidFill>
                  <a:schemeClr val="dk1"/>
                </a:solidFill>
                <a:latin typeface="Arial"/>
                <a:ea typeface="Arial"/>
                <a:cs typeface="Arial"/>
                <a:sym typeface="Arial"/>
              </a:defRPr>
            </a:lvl1pPr>
            <a:lvl2pPr indent="0" lvl="1" marL="457200" marR="0" rtl="0" algn="l">
              <a:spcBef>
                <a:spcPts val="0"/>
              </a:spcBef>
              <a:defRPr b="0" i="0" sz="1800" u="none" cap="none" strike="noStrike">
                <a:solidFill>
                  <a:schemeClr val="dk1"/>
                </a:solidFill>
                <a:latin typeface="Arial"/>
                <a:ea typeface="Arial"/>
                <a:cs typeface="Arial"/>
                <a:sym typeface="Arial"/>
              </a:defRPr>
            </a:lvl2pPr>
            <a:lvl3pPr indent="0" lvl="2" marL="914400" marR="0" rtl="0" algn="l">
              <a:spcBef>
                <a:spcPts val="0"/>
              </a:spcBef>
              <a:defRPr b="0" i="0" sz="1800" u="none" cap="none" strike="noStrike">
                <a:solidFill>
                  <a:schemeClr val="dk1"/>
                </a:solidFill>
                <a:latin typeface="Arial"/>
                <a:ea typeface="Arial"/>
                <a:cs typeface="Arial"/>
                <a:sym typeface="Arial"/>
              </a:defRPr>
            </a:lvl3pPr>
            <a:lvl4pPr indent="0" lvl="3" marL="1371600" marR="0" rtl="0" algn="l">
              <a:spcBef>
                <a:spcPts val="0"/>
              </a:spcBef>
              <a:defRPr b="0" i="0" sz="1800" u="none" cap="none" strike="noStrike">
                <a:solidFill>
                  <a:schemeClr val="dk1"/>
                </a:solidFill>
                <a:latin typeface="Arial"/>
                <a:ea typeface="Arial"/>
                <a:cs typeface="Arial"/>
                <a:sym typeface="Arial"/>
              </a:defRPr>
            </a:lvl4pPr>
            <a:lvl5pPr indent="0" lvl="4" marL="1828800" marR="0" rtl="0" algn="l">
              <a:spcBef>
                <a:spcPts val="0"/>
              </a:spcBef>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55" name="Shape 55"/>
          <p:cNvSpPr txBox="1"/>
          <p:nvPr>
            <p:ph idx="12" type="sldNum"/>
          </p:nvPr>
        </p:nvSpPr>
        <p:spPr>
          <a:xfrm>
            <a:off x="6553200" y="6245225"/>
            <a:ext cx="2133600" cy="4762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6" name="Shape 56"/>
        <p:cNvGrpSpPr/>
        <p:nvPr/>
      </p:nvGrpSpPr>
      <p:grpSpPr>
        <a:xfrm>
          <a:off x="0" y="0"/>
          <a:ext cx="0" cy="0"/>
          <a:chOff x="0" y="0"/>
          <a:chExt cx="0" cy="0"/>
        </a:xfrm>
      </p:grpSpPr>
      <p:sp>
        <p:nvSpPr>
          <p:cNvPr id="57" name="Shape 57"/>
          <p:cNvSpPr txBox="1"/>
          <p:nvPr>
            <p:ph idx="10" type="dt"/>
          </p:nvPr>
        </p:nvSpPr>
        <p:spPr>
          <a:xfrm>
            <a:off x="457200" y="6245225"/>
            <a:ext cx="2133600" cy="476250"/>
          </a:xfrm>
          <a:prstGeom prst="rect">
            <a:avLst/>
          </a:prstGeom>
          <a:noFill/>
          <a:ln>
            <a:noFill/>
          </a:ln>
        </p:spPr>
        <p:txBody>
          <a:bodyPr anchorCtr="0" anchor="t" bIns="91425" lIns="91425" rIns="91425" wrap="square" tIns="91425"/>
          <a:lstStyle>
            <a:lvl1pPr indent="0" lvl="0" marL="0" marR="0" rtl="0" algn="l">
              <a:spcBef>
                <a:spcPts val="0"/>
              </a:spcBef>
              <a:defRPr b="0" i="0" sz="1800" u="none" cap="none" strike="noStrike">
                <a:solidFill>
                  <a:schemeClr val="dk1"/>
                </a:solidFill>
                <a:latin typeface="Arial"/>
                <a:ea typeface="Arial"/>
                <a:cs typeface="Arial"/>
                <a:sym typeface="Arial"/>
              </a:defRPr>
            </a:lvl1pPr>
            <a:lvl2pPr indent="0" lvl="1" marL="457200" marR="0" rtl="0" algn="l">
              <a:spcBef>
                <a:spcPts val="0"/>
              </a:spcBef>
              <a:defRPr b="0" i="0" sz="1800" u="none" cap="none" strike="noStrike">
                <a:solidFill>
                  <a:schemeClr val="dk1"/>
                </a:solidFill>
                <a:latin typeface="Arial"/>
                <a:ea typeface="Arial"/>
                <a:cs typeface="Arial"/>
                <a:sym typeface="Arial"/>
              </a:defRPr>
            </a:lvl2pPr>
            <a:lvl3pPr indent="0" lvl="2" marL="914400" marR="0" rtl="0" algn="l">
              <a:spcBef>
                <a:spcPts val="0"/>
              </a:spcBef>
              <a:defRPr b="0" i="0" sz="1800" u="none" cap="none" strike="noStrike">
                <a:solidFill>
                  <a:schemeClr val="dk1"/>
                </a:solidFill>
                <a:latin typeface="Arial"/>
                <a:ea typeface="Arial"/>
                <a:cs typeface="Arial"/>
                <a:sym typeface="Arial"/>
              </a:defRPr>
            </a:lvl3pPr>
            <a:lvl4pPr indent="0" lvl="3" marL="1371600" marR="0" rtl="0" algn="l">
              <a:spcBef>
                <a:spcPts val="0"/>
              </a:spcBef>
              <a:defRPr b="0" i="0" sz="1800" u="none" cap="none" strike="noStrike">
                <a:solidFill>
                  <a:schemeClr val="dk1"/>
                </a:solidFill>
                <a:latin typeface="Arial"/>
                <a:ea typeface="Arial"/>
                <a:cs typeface="Arial"/>
                <a:sym typeface="Arial"/>
              </a:defRPr>
            </a:lvl4pPr>
            <a:lvl5pPr indent="0" lvl="4" marL="1828800" marR="0" rtl="0" algn="l">
              <a:spcBef>
                <a:spcPts val="0"/>
              </a:spcBef>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58" name="Shape 58"/>
          <p:cNvSpPr txBox="1"/>
          <p:nvPr>
            <p:ph idx="11" type="ftr"/>
          </p:nvPr>
        </p:nvSpPr>
        <p:spPr>
          <a:xfrm>
            <a:off x="3124200" y="6245225"/>
            <a:ext cx="2895600" cy="476250"/>
          </a:xfrm>
          <a:prstGeom prst="rect">
            <a:avLst/>
          </a:prstGeom>
          <a:noFill/>
          <a:ln>
            <a:noFill/>
          </a:ln>
        </p:spPr>
        <p:txBody>
          <a:bodyPr anchorCtr="0" anchor="t" bIns="91425" lIns="91425" rIns="91425" wrap="square" tIns="91425"/>
          <a:lstStyle>
            <a:lvl1pPr indent="0" lvl="0" marL="0" marR="0" rtl="0" algn="l">
              <a:spcBef>
                <a:spcPts val="0"/>
              </a:spcBef>
              <a:defRPr b="0" i="0" sz="1800" u="none" cap="none" strike="noStrike">
                <a:solidFill>
                  <a:schemeClr val="dk1"/>
                </a:solidFill>
                <a:latin typeface="Arial"/>
                <a:ea typeface="Arial"/>
                <a:cs typeface="Arial"/>
                <a:sym typeface="Arial"/>
              </a:defRPr>
            </a:lvl1pPr>
            <a:lvl2pPr indent="0" lvl="1" marL="457200" marR="0" rtl="0" algn="l">
              <a:spcBef>
                <a:spcPts val="0"/>
              </a:spcBef>
              <a:defRPr b="0" i="0" sz="1800" u="none" cap="none" strike="noStrike">
                <a:solidFill>
                  <a:schemeClr val="dk1"/>
                </a:solidFill>
                <a:latin typeface="Arial"/>
                <a:ea typeface="Arial"/>
                <a:cs typeface="Arial"/>
                <a:sym typeface="Arial"/>
              </a:defRPr>
            </a:lvl2pPr>
            <a:lvl3pPr indent="0" lvl="2" marL="914400" marR="0" rtl="0" algn="l">
              <a:spcBef>
                <a:spcPts val="0"/>
              </a:spcBef>
              <a:defRPr b="0" i="0" sz="1800" u="none" cap="none" strike="noStrike">
                <a:solidFill>
                  <a:schemeClr val="dk1"/>
                </a:solidFill>
                <a:latin typeface="Arial"/>
                <a:ea typeface="Arial"/>
                <a:cs typeface="Arial"/>
                <a:sym typeface="Arial"/>
              </a:defRPr>
            </a:lvl3pPr>
            <a:lvl4pPr indent="0" lvl="3" marL="1371600" marR="0" rtl="0" algn="l">
              <a:spcBef>
                <a:spcPts val="0"/>
              </a:spcBef>
              <a:defRPr b="0" i="0" sz="1800" u="none" cap="none" strike="noStrike">
                <a:solidFill>
                  <a:schemeClr val="dk1"/>
                </a:solidFill>
                <a:latin typeface="Arial"/>
                <a:ea typeface="Arial"/>
                <a:cs typeface="Arial"/>
                <a:sym typeface="Arial"/>
              </a:defRPr>
            </a:lvl4pPr>
            <a:lvl5pPr indent="0" lvl="4" marL="1828800" marR="0" rtl="0" algn="l">
              <a:spcBef>
                <a:spcPts val="0"/>
              </a:spcBef>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59" name="Shape 59"/>
          <p:cNvSpPr txBox="1"/>
          <p:nvPr>
            <p:ph idx="12" type="sldNum"/>
          </p:nvPr>
        </p:nvSpPr>
        <p:spPr>
          <a:xfrm>
            <a:off x="6553200" y="6245225"/>
            <a:ext cx="2133600" cy="4762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60" name="Shape 60"/>
        <p:cNvGrpSpPr/>
        <p:nvPr/>
      </p:nvGrpSpPr>
      <p:grpSpPr>
        <a:xfrm>
          <a:off x="0" y="0"/>
          <a:ext cx="0" cy="0"/>
          <a:chOff x="0" y="0"/>
          <a:chExt cx="0" cy="0"/>
        </a:xfrm>
      </p:grpSpPr>
      <p:sp>
        <p:nvSpPr>
          <p:cNvPr id="61" name="Shape 61"/>
          <p:cNvSpPr txBox="1"/>
          <p:nvPr>
            <p:ph type="title"/>
          </p:nvPr>
        </p:nvSpPr>
        <p:spPr>
          <a:xfrm>
            <a:off x="457200" y="274637"/>
            <a:ext cx="8229600" cy="1143000"/>
          </a:xfrm>
          <a:prstGeom prst="rect">
            <a:avLst/>
          </a:prstGeom>
          <a:noFill/>
          <a:ln>
            <a:noFill/>
          </a:ln>
        </p:spPr>
        <p:txBody>
          <a:bodyPr anchorCtr="0" anchor="ctr" bIns="91425" lIns="91425" rIns="91425" wrap="square" tIns="91425"/>
          <a:lstStyle>
            <a:lvl1pPr lvl="0" rtl="0" algn="ctr">
              <a:spcBef>
                <a:spcPts val="0"/>
              </a:spcBef>
              <a:spcAft>
                <a:spcPts val="0"/>
              </a:spcAft>
              <a:defRPr sz="4400">
                <a:solidFill>
                  <a:schemeClr val="dk2"/>
                </a:solidFill>
                <a:latin typeface="Arial"/>
                <a:ea typeface="Arial"/>
                <a:cs typeface="Arial"/>
                <a:sym typeface="Arial"/>
              </a:defRPr>
            </a:lvl1pPr>
            <a:lvl2pPr lvl="1" rtl="0" algn="ctr">
              <a:spcBef>
                <a:spcPts val="0"/>
              </a:spcBef>
              <a:spcAft>
                <a:spcPts val="0"/>
              </a:spcAft>
              <a:defRPr sz="4400">
                <a:solidFill>
                  <a:schemeClr val="dk2"/>
                </a:solidFill>
                <a:latin typeface="Arial"/>
                <a:ea typeface="Arial"/>
                <a:cs typeface="Arial"/>
                <a:sym typeface="Arial"/>
              </a:defRPr>
            </a:lvl2pPr>
            <a:lvl3pPr lvl="2" rtl="0" algn="ctr">
              <a:spcBef>
                <a:spcPts val="0"/>
              </a:spcBef>
              <a:spcAft>
                <a:spcPts val="0"/>
              </a:spcAft>
              <a:defRPr sz="4400">
                <a:solidFill>
                  <a:schemeClr val="dk2"/>
                </a:solidFill>
                <a:latin typeface="Arial"/>
                <a:ea typeface="Arial"/>
                <a:cs typeface="Arial"/>
                <a:sym typeface="Arial"/>
              </a:defRPr>
            </a:lvl3pPr>
            <a:lvl4pPr lvl="3" rtl="0" algn="ctr">
              <a:spcBef>
                <a:spcPts val="0"/>
              </a:spcBef>
              <a:spcAft>
                <a:spcPts val="0"/>
              </a:spcAft>
              <a:defRPr sz="4400">
                <a:solidFill>
                  <a:schemeClr val="dk2"/>
                </a:solidFill>
                <a:latin typeface="Arial"/>
                <a:ea typeface="Arial"/>
                <a:cs typeface="Arial"/>
                <a:sym typeface="Arial"/>
              </a:defRPr>
            </a:lvl4pPr>
            <a:lvl5pPr lvl="4" rtl="0" algn="ctr">
              <a:spcBef>
                <a:spcPts val="0"/>
              </a:spcBef>
              <a:spcAft>
                <a:spcPts val="0"/>
              </a:spcAft>
              <a:defRPr sz="4400">
                <a:solidFill>
                  <a:schemeClr val="dk2"/>
                </a:solidFill>
                <a:latin typeface="Arial"/>
                <a:ea typeface="Arial"/>
                <a:cs typeface="Arial"/>
                <a:sym typeface="Arial"/>
              </a:defRPr>
            </a:lvl5pPr>
            <a:lvl6pPr lvl="5" marL="457200" rtl="0" algn="ctr">
              <a:spcBef>
                <a:spcPts val="0"/>
              </a:spcBef>
              <a:spcAft>
                <a:spcPts val="0"/>
              </a:spcAft>
              <a:defRPr sz="4400">
                <a:solidFill>
                  <a:schemeClr val="dk2"/>
                </a:solidFill>
                <a:latin typeface="Arial"/>
                <a:ea typeface="Arial"/>
                <a:cs typeface="Arial"/>
                <a:sym typeface="Arial"/>
              </a:defRPr>
            </a:lvl6pPr>
            <a:lvl7pPr lvl="6" marL="914400" rtl="0" algn="ctr">
              <a:spcBef>
                <a:spcPts val="0"/>
              </a:spcBef>
              <a:spcAft>
                <a:spcPts val="0"/>
              </a:spcAft>
              <a:defRPr sz="4400">
                <a:solidFill>
                  <a:schemeClr val="dk2"/>
                </a:solidFill>
                <a:latin typeface="Arial"/>
                <a:ea typeface="Arial"/>
                <a:cs typeface="Arial"/>
                <a:sym typeface="Arial"/>
              </a:defRPr>
            </a:lvl7pPr>
            <a:lvl8pPr lvl="7" marL="1371600" rtl="0" algn="ctr">
              <a:spcBef>
                <a:spcPts val="0"/>
              </a:spcBef>
              <a:spcAft>
                <a:spcPts val="0"/>
              </a:spcAft>
              <a:defRPr sz="4400">
                <a:solidFill>
                  <a:schemeClr val="dk2"/>
                </a:solidFill>
                <a:latin typeface="Arial"/>
                <a:ea typeface="Arial"/>
                <a:cs typeface="Arial"/>
                <a:sym typeface="Arial"/>
              </a:defRPr>
            </a:lvl8pPr>
            <a:lvl9pPr lvl="8" marL="1828800" rtl="0" algn="ctr">
              <a:spcBef>
                <a:spcPts val="0"/>
              </a:spcBef>
              <a:spcAft>
                <a:spcPts val="0"/>
              </a:spcAft>
              <a:defRPr sz="4400">
                <a:solidFill>
                  <a:schemeClr val="dk2"/>
                </a:solidFill>
                <a:latin typeface="Arial"/>
                <a:ea typeface="Arial"/>
                <a:cs typeface="Arial"/>
                <a:sym typeface="Arial"/>
              </a:defRPr>
            </a:lvl9pPr>
          </a:lstStyle>
          <a:p/>
        </p:txBody>
      </p:sp>
      <p:sp>
        <p:nvSpPr>
          <p:cNvPr id="62" name="Shape 62"/>
          <p:cNvSpPr txBox="1"/>
          <p:nvPr>
            <p:ph idx="10" type="dt"/>
          </p:nvPr>
        </p:nvSpPr>
        <p:spPr>
          <a:xfrm>
            <a:off x="457200" y="6245225"/>
            <a:ext cx="2133600" cy="476250"/>
          </a:xfrm>
          <a:prstGeom prst="rect">
            <a:avLst/>
          </a:prstGeom>
          <a:noFill/>
          <a:ln>
            <a:noFill/>
          </a:ln>
        </p:spPr>
        <p:txBody>
          <a:bodyPr anchorCtr="0" anchor="t" bIns="91425" lIns="91425" rIns="91425" wrap="square" tIns="91425"/>
          <a:lstStyle>
            <a:lvl1pPr indent="0" lvl="0" marL="0" marR="0" rtl="0" algn="l">
              <a:spcBef>
                <a:spcPts val="0"/>
              </a:spcBef>
              <a:defRPr b="0" i="0" sz="1800" u="none" cap="none" strike="noStrike">
                <a:solidFill>
                  <a:schemeClr val="dk1"/>
                </a:solidFill>
                <a:latin typeface="Arial"/>
                <a:ea typeface="Arial"/>
                <a:cs typeface="Arial"/>
                <a:sym typeface="Arial"/>
              </a:defRPr>
            </a:lvl1pPr>
            <a:lvl2pPr indent="0" lvl="1" marL="457200" marR="0" rtl="0" algn="l">
              <a:spcBef>
                <a:spcPts val="0"/>
              </a:spcBef>
              <a:defRPr b="0" i="0" sz="1800" u="none" cap="none" strike="noStrike">
                <a:solidFill>
                  <a:schemeClr val="dk1"/>
                </a:solidFill>
                <a:latin typeface="Arial"/>
                <a:ea typeface="Arial"/>
                <a:cs typeface="Arial"/>
                <a:sym typeface="Arial"/>
              </a:defRPr>
            </a:lvl2pPr>
            <a:lvl3pPr indent="0" lvl="2" marL="914400" marR="0" rtl="0" algn="l">
              <a:spcBef>
                <a:spcPts val="0"/>
              </a:spcBef>
              <a:defRPr b="0" i="0" sz="1800" u="none" cap="none" strike="noStrike">
                <a:solidFill>
                  <a:schemeClr val="dk1"/>
                </a:solidFill>
                <a:latin typeface="Arial"/>
                <a:ea typeface="Arial"/>
                <a:cs typeface="Arial"/>
                <a:sym typeface="Arial"/>
              </a:defRPr>
            </a:lvl3pPr>
            <a:lvl4pPr indent="0" lvl="3" marL="1371600" marR="0" rtl="0" algn="l">
              <a:spcBef>
                <a:spcPts val="0"/>
              </a:spcBef>
              <a:defRPr b="0" i="0" sz="1800" u="none" cap="none" strike="noStrike">
                <a:solidFill>
                  <a:schemeClr val="dk1"/>
                </a:solidFill>
                <a:latin typeface="Arial"/>
                <a:ea typeface="Arial"/>
                <a:cs typeface="Arial"/>
                <a:sym typeface="Arial"/>
              </a:defRPr>
            </a:lvl4pPr>
            <a:lvl5pPr indent="0" lvl="4" marL="1828800" marR="0" rtl="0" algn="l">
              <a:spcBef>
                <a:spcPts val="0"/>
              </a:spcBef>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63" name="Shape 63"/>
          <p:cNvSpPr txBox="1"/>
          <p:nvPr>
            <p:ph idx="11" type="ftr"/>
          </p:nvPr>
        </p:nvSpPr>
        <p:spPr>
          <a:xfrm>
            <a:off x="3124200" y="6245225"/>
            <a:ext cx="2895600" cy="476250"/>
          </a:xfrm>
          <a:prstGeom prst="rect">
            <a:avLst/>
          </a:prstGeom>
          <a:noFill/>
          <a:ln>
            <a:noFill/>
          </a:ln>
        </p:spPr>
        <p:txBody>
          <a:bodyPr anchorCtr="0" anchor="t" bIns="91425" lIns="91425" rIns="91425" wrap="square" tIns="91425"/>
          <a:lstStyle>
            <a:lvl1pPr indent="0" lvl="0" marL="0" marR="0" rtl="0" algn="l">
              <a:spcBef>
                <a:spcPts val="0"/>
              </a:spcBef>
              <a:defRPr b="0" i="0" sz="1800" u="none" cap="none" strike="noStrike">
                <a:solidFill>
                  <a:schemeClr val="dk1"/>
                </a:solidFill>
                <a:latin typeface="Arial"/>
                <a:ea typeface="Arial"/>
                <a:cs typeface="Arial"/>
                <a:sym typeface="Arial"/>
              </a:defRPr>
            </a:lvl1pPr>
            <a:lvl2pPr indent="0" lvl="1" marL="457200" marR="0" rtl="0" algn="l">
              <a:spcBef>
                <a:spcPts val="0"/>
              </a:spcBef>
              <a:defRPr b="0" i="0" sz="1800" u="none" cap="none" strike="noStrike">
                <a:solidFill>
                  <a:schemeClr val="dk1"/>
                </a:solidFill>
                <a:latin typeface="Arial"/>
                <a:ea typeface="Arial"/>
                <a:cs typeface="Arial"/>
                <a:sym typeface="Arial"/>
              </a:defRPr>
            </a:lvl2pPr>
            <a:lvl3pPr indent="0" lvl="2" marL="914400" marR="0" rtl="0" algn="l">
              <a:spcBef>
                <a:spcPts val="0"/>
              </a:spcBef>
              <a:defRPr b="0" i="0" sz="1800" u="none" cap="none" strike="noStrike">
                <a:solidFill>
                  <a:schemeClr val="dk1"/>
                </a:solidFill>
                <a:latin typeface="Arial"/>
                <a:ea typeface="Arial"/>
                <a:cs typeface="Arial"/>
                <a:sym typeface="Arial"/>
              </a:defRPr>
            </a:lvl3pPr>
            <a:lvl4pPr indent="0" lvl="3" marL="1371600" marR="0" rtl="0" algn="l">
              <a:spcBef>
                <a:spcPts val="0"/>
              </a:spcBef>
              <a:defRPr b="0" i="0" sz="1800" u="none" cap="none" strike="noStrike">
                <a:solidFill>
                  <a:schemeClr val="dk1"/>
                </a:solidFill>
                <a:latin typeface="Arial"/>
                <a:ea typeface="Arial"/>
                <a:cs typeface="Arial"/>
                <a:sym typeface="Arial"/>
              </a:defRPr>
            </a:lvl4pPr>
            <a:lvl5pPr indent="0" lvl="4" marL="1828800" marR="0" rtl="0" algn="l">
              <a:spcBef>
                <a:spcPts val="0"/>
              </a:spcBef>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64" name="Shape 64"/>
          <p:cNvSpPr txBox="1"/>
          <p:nvPr>
            <p:ph idx="12" type="sldNum"/>
          </p:nvPr>
        </p:nvSpPr>
        <p:spPr>
          <a:xfrm>
            <a:off x="6553200" y="6245225"/>
            <a:ext cx="2133600" cy="4762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8229600" cy="1143000"/>
          </a:xfrm>
          <a:prstGeom prst="rect">
            <a:avLst/>
          </a:prstGeom>
          <a:noFill/>
          <a:ln>
            <a:noFill/>
          </a:ln>
        </p:spPr>
        <p:txBody>
          <a:bodyPr anchorCtr="0" anchor="ctr" bIns="91425" lIns="91425" rIns="91425" wrap="square" tIns="91425"/>
          <a:lstStyle>
            <a:lvl1pPr indent="0" lvl="0" marL="0" marR="0" rtl="0" algn="ctr">
              <a:spcBef>
                <a:spcPts val="0"/>
              </a:spcBef>
              <a:spcAft>
                <a:spcPts val="0"/>
              </a:spcAft>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defRPr b="0" i="0" sz="4400" u="none" cap="none" strike="noStrike">
                <a:solidFill>
                  <a:schemeClr val="dk2"/>
                </a:solidFill>
                <a:latin typeface="Arial"/>
                <a:ea typeface="Arial"/>
                <a:cs typeface="Arial"/>
                <a:sym typeface="Arial"/>
              </a:defRPr>
            </a:lvl9pPr>
          </a:lstStyle>
          <a:p/>
        </p:txBody>
      </p:sp>
      <p:sp>
        <p:nvSpPr>
          <p:cNvPr id="7" name="Shape 7"/>
          <p:cNvSpPr txBox="1"/>
          <p:nvPr>
            <p:ph idx="1" type="body"/>
          </p:nvPr>
        </p:nvSpPr>
        <p:spPr>
          <a:xfrm>
            <a:off x="457200" y="1600200"/>
            <a:ext cx="8229600" cy="4525962"/>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Font typeface="Arial"/>
              <a:buChar char="»"/>
              <a:defRPr b="0" i="0" sz="2000" u="none" cap="none" strike="noStrike">
                <a:solidFill>
                  <a:schemeClr val="dk1"/>
                </a:solidFill>
                <a:latin typeface="Arial"/>
                <a:ea typeface="Arial"/>
                <a:cs typeface="Arial"/>
                <a:sym typeface="Arial"/>
              </a:defRPr>
            </a:lvl9pPr>
          </a:lstStyle>
          <a:p/>
        </p:txBody>
      </p:sp>
      <p:sp>
        <p:nvSpPr>
          <p:cNvPr id="8" name="Shape 8"/>
          <p:cNvSpPr txBox="1"/>
          <p:nvPr>
            <p:ph idx="10" type="dt"/>
          </p:nvPr>
        </p:nvSpPr>
        <p:spPr>
          <a:xfrm>
            <a:off x="457200" y="6245225"/>
            <a:ext cx="2133600" cy="476250"/>
          </a:xfrm>
          <a:prstGeom prst="rect">
            <a:avLst/>
          </a:prstGeom>
          <a:noFill/>
          <a:ln>
            <a:noFill/>
          </a:ln>
        </p:spPr>
        <p:txBody>
          <a:bodyPr anchorCtr="0" anchor="t" bIns="91425" lIns="91425" rIns="91425" wrap="square" tIns="91425"/>
          <a:lstStyle>
            <a:lvl1pPr indent="0" lvl="0" marL="0" marR="0" rtl="0" algn="l">
              <a:spcBef>
                <a:spcPts val="0"/>
              </a:spcBef>
              <a:defRPr b="0" i="0" sz="1800" u="none" cap="none" strike="noStrike">
                <a:solidFill>
                  <a:schemeClr val="dk1"/>
                </a:solidFill>
                <a:latin typeface="Arial"/>
                <a:ea typeface="Arial"/>
                <a:cs typeface="Arial"/>
                <a:sym typeface="Arial"/>
              </a:defRPr>
            </a:lvl1pPr>
            <a:lvl2pPr indent="0" lvl="1" marL="457200" marR="0" rtl="0" algn="l">
              <a:spcBef>
                <a:spcPts val="0"/>
              </a:spcBef>
              <a:defRPr b="0" i="0" sz="1800" u="none" cap="none" strike="noStrike">
                <a:solidFill>
                  <a:schemeClr val="dk1"/>
                </a:solidFill>
                <a:latin typeface="Arial"/>
                <a:ea typeface="Arial"/>
                <a:cs typeface="Arial"/>
                <a:sym typeface="Arial"/>
              </a:defRPr>
            </a:lvl2pPr>
            <a:lvl3pPr indent="0" lvl="2" marL="914400" marR="0" rtl="0" algn="l">
              <a:spcBef>
                <a:spcPts val="0"/>
              </a:spcBef>
              <a:defRPr b="0" i="0" sz="1800" u="none" cap="none" strike="noStrike">
                <a:solidFill>
                  <a:schemeClr val="dk1"/>
                </a:solidFill>
                <a:latin typeface="Arial"/>
                <a:ea typeface="Arial"/>
                <a:cs typeface="Arial"/>
                <a:sym typeface="Arial"/>
              </a:defRPr>
            </a:lvl3pPr>
            <a:lvl4pPr indent="0" lvl="3" marL="1371600" marR="0" rtl="0" algn="l">
              <a:spcBef>
                <a:spcPts val="0"/>
              </a:spcBef>
              <a:defRPr b="0" i="0" sz="1800" u="none" cap="none" strike="noStrike">
                <a:solidFill>
                  <a:schemeClr val="dk1"/>
                </a:solidFill>
                <a:latin typeface="Arial"/>
                <a:ea typeface="Arial"/>
                <a:cs typeface="Arial"/>
                <a:sym typeface="Arial"/>
              </a:defRPr>
            </a:lvl4pPr>
            <a:lvl5pPr indent="0" lvl="4" marL="1828800" marR="0" rtl="0" algn="l">
              <a:spcBef>
                <a:spcPts val="0"/>
              </a:spcBef>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9" name="Shape 9"/>
          <p:cNvSpPr txBox="1"/>
          <p:nvPr>
            <p:ph idx="11" type="ftr"/>
          </p:nvPr>
        </p:nvSpPr>
        <p:spPr>
          <a:xfrm>
            <a:off x="3124200" y="6245225"/>
            <a:ext cx="2895600" cy="476250"/>
          </a:xfrm>
          <a:prstGeom prst="rect">
            <a:avLst/>
          </a:prstGeom>
          <a:noFill/>
          <a:ln>
            <a:noFill/>
          </a:ln>
        </p:spPr>
        <p:txBody>
          <a:bodyPr anchorCtr="0" anchor="t" bIns="91425" lIns="91425" rIns="91425" wrap="square" tIns="91425"/>
          <a:lstStyle>
            <a:lvl1pPr indent="0" lvl="0" marL="0" marR="0" rtl="0" algn="l">
              <a:spcBef>
                <a:spcPts val="0"/>
              </a:spcBef>
              <a:defRPr b="0" i="0" sz="1800" u="none" cap="none" strike="noStrike">
                <a:solidFill>
                  <a:schemeClr val="dk1"/>
                </a:solidFill>
                <a:latin typeface="Arial"/>
                <a:ea typeface="Arial"/>
                <a:cs typeface="Arial"/>
                <a:sym typeface="Arial"/>
              </a:defRPr>
            </a:lvl1pPr>
            <a:lvl2pPr indent="0" lvl="1" marL="457200" marR="0" rtl="0" algn="l">
              <a:spcBef>
                <a:spcPts val="0"/>
              </a:spcBef>
              <a:defRPr b="0" i="0" sz="1800" u="none" cap="none" strike="noStrike">
                <a:solidFill>
                  <a:schemeClr val="dk1"/>
                </a:solidFill>
                <a:latin typeface="Arial"/>
                <a:ea typeface="Arial"/>
                <a:cs typeface="Arial"/>
                <a:sym typeface="Arial"/>
              </a:defRPr>
            </a:lvl2pPr>
            <a:lvl3pPr indent="0" lvl="2" marL="914400" marR="0" rtl="0" algn="l">
              <a:spcBef>
                <a:spcPts val="0"/>
              </a:spcBef>
              <a:defRPr b="0" i="0" sz="1800" u="none" cap="none" strike="noStrike">
                <a:solidFill>
                  <a:schemeClr val="dk1"/>
                </a:solidFill>
                <a:latin typeface="Arial"/>
                <a:ea typeface="Arial"/>
                <a:cs typeface="Arial"/>
                <a:sym typeface="Arial"/>
              </a:defRPr>
            </a:lvl3pPr>
            <a:lvl4pPr indent="0" lvl="3" marL="1371600" marR="0" rtl="0" algn="l">
              <a:spcBef>
                <a:spcPts val="0"/>
              </a:spcBef>
              <a:defRPr b="0" i="0" sz="1800" u="none" cap="none" strike="noStrike">
                <a:solidFill>
                  <a:schemeClr val="dk1"/>
                </a:solidFill>
                <a:latin typeface="Arial"/>
                <a:ea typeface="Arial"/>
                <a:cs typeface="Arial"/>
                <a:sym typeface="Arial"/>
              </a:defRPr>
            </a:lvl4pPr>
            <a:lvl5pPr indent="0" lvl="4" marL="1828800" marR="0" rtl="0" algn="l">
              <a:spcBef>
                <a:spcPts val="0"/>
              </a:spcBef>
              <a:defRPr b="0" i="0" sz="1800" u="none" cap="none" strike="noStrike">
                <a:solidFill>
                  <a:schemeClr val="dk1"/>
                </a:solidFill>
                <a:latin typeface="Arial"/>
                <a:ea typeface="Arial"/>
                <a:cs typeface="Arial"/>
                <a:sym typeface="Arial"/>
              </a:defRPr>
            </a:lvl5pPr>
            <a:lvl6pPr indent="0" lvl="5" marL="2286000" marR="0" rtl="0" algn="l">
              <a:spcBef>
                <a:spcPts val="0"/>
              </a:spcBef>
              <a:defRPr b="0" i="0" sz="1800" u="none" cap="none" strike="noStrike">
                <a:solidFill>
                  <a:schemeClr val="dk1"/>
                </a:solidFill>
                <a:latin typeface="Arial"/>
                <a:ea typeface="Arial"/>
                <a:cs typeface="Arial"/>
                <a:sym typeface="Arial"/>
              </a:defRPr>
            </a:lvl6pPr>
            <a:lvl7pPr indent="0" lvl="6" marL="2743200" marR="0" rtl="0" algn="l">
              <a:spcBef>
                <a:spcPts val="0"/>
              </a:spcBef>
              <a:defRPr b="0" i="0" sz="1800" u="none" cap="none" strike="noStrike">
                <a:solidFill>
                  <a:schemeClr val="dk1"/>
                </a:solidFill>
                <a:latin typeface="Arial"/>
                <a:ea typeface="Arial"/>
                <a:cs typeface="Arial"/>
                <a:sym typeface="Arial"/>
              </a:defRPr>
            </a:lvl7pPr>
            <a:lvl8pPr indent="0" lvl="7" marL="3200400" marR="0" rtl="0" algn="l">
              <a:spcBef>
                <a:spcPts val="0"/>
              </a:spcBef>
              <a:defRPr b="0" i="0" sz="1800" u="none" cap="none" strike="noStrike">
                <a:solidFill>
                  <a:schemeClr val="dk1"/>
                </a:solidFill>
                <a:latin typeface="Arial"/>
                <a:ea typeface="Arial"/>
                <a:cs typeface="Arial"/>
                <a:sym typeface="Arial"/>
              </a:defRPr>
            </a:lvl8pPr>
            <a:lvl9pPr indent="0" lvl="8" marL="3657600" marR="0" rtl="0" algn="l">
              <a:spcBef>
                <a:spcPts val="0"/>
              </a:spcBef>
              <a:defRPr b="0" i="0" sz="1800" u="none" cap="none" strike="noStrike">
                <a:solidFill>
                  <a:schemeClr val="dk1"/>
                </a:solidFill>
                <a:latin typeface="Arial"/>
                <a:ea typeface="Arial"/>
                <a:cs typeface="Arial"/>
                <a:sym typeface="Arial"/>
              </a:defRPr>
            </a:lvl9pPr>
          </a:lstStyle>
          <a:p/>
        </p:txBody>
      </p:sp>
      <p:sp>
        <p:nvSpPr>
          <p:cNvPr id="10" name="Shape 10"/>
          <p:cNvSpPr txBox="1"/>
          <p:nvPr>
            <p:ph idx="12" type="sldNum"/>
          </p:nvPr>
        </p:nvSpPr>
        <p:spPr>
          <a:xfrm>
            <a:off x="6553200" y="6245225"/>
            <a:ext cx="2133600" cy="4762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207.200.4.8/texaslung/educationalresources/factsheets/lungcancer.htm" TargetMode="External"/><Relationship Id="rId4" Type="http://schemas.openxmlformats.org/officeDocument/2006/relationships/hyperlink" Target="http://207.200.4.8/texaslung/educationalresources/factsheets/emphysema.htm" TargetMode="External"/><Relationship Id="rId5" Type="http://schemas.openxmlformats.org/officeDocument/2006/relationships/hyperlink" Target="http://207.200.4.8/texaslung/educationalresources/factsheets/chronicbronchitis.htm" TargetMode="External"/><Relationship Id="rId6"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www.drugabuse.gov/related-topics/trends-statistics/infographics/monitoring-future-2014-survey-results" TargetMode="External"/><Relationship Id="rId4" Type="http://schemas.openxmlformats.org/officeDocument/2006/relationships/hyperlink" Target="http://www.drugabuse.gov/related-topics/trends-statistics/infographics/e-cigarettes-fact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type="ctrTitle"/>
          </p:nvPr>
        </p:nvSpPr>
        <p:spPr>
          <a:xfrm>
            <a:off x="1371600" y="152400"/>
            <a:ext cx="7772400" cy="1470025"/>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FF0000"/>
              </a:buClr>
              <a:buSzPct val="25000"/>
              <a:buFont typeface="Arial"/>
              <a:buNone/>
            </a:pPr>
            <a:r>
              <a:rPr b="0" i="0" lang="en-US" sz="8000" u="none" cap="none" strike="noStrike">
                <a:solidFill>
                  <a:srgbClr val="FF0000"/>
                </a:solidFill>
                <a:latin typeface="Arial"/>
                <a:ea typeface="Arial"/>
                <a:cs typeface="Arial"/>
                <a:sym typeface="Arial"/>
              </a:rPr>
              <a:t>Smoking</a:t>
            </a:r>
          </a:p>
        </p:txBody>
      </p:sp>
      <p:pic>
        <p:nvPicPr>
          <p:cNvPr descr="http://www.theglobepress.com/wp-content/uploads/2012/12/Cigarette-Smoking-A-Human-225x300.jpg" id="85" name="Shape 85"/>
          <p:cNvPicPr preferRelativeResize="0"/>
          <p:nvPr/>
        </p:nvPicPr>
        <p:blipFill rotWithShape="1">
          <a:blip r:embed="rId3">
            <a:alphaModFix/>
          </a:blip>
          <a:srcRect b="0" l="0" r="0" t="0"/>
          <a:stretch/>
        </p:blipFill>
        <p:spPr>
          <a:xfrm>
            <a:off x="381000" y="1447800"/>
            <a:ext cx="3733800" cy="4978400"/>
          </a:xfrm>
          <a:prstGeom prst="rect">
            <a:avLst/>
          </a:prstGeom>
          <a:noFill/>
          <a:ln>
            <a:noFill/>
          </a:ln>
        </p:spPr>
      </p:pic>
      <p:pic>
        <p:nvPicPr>
          <p:cNvPr descr="http://www.dafttrunk.com/wp-content/uploads/2014/01/mk.jpg" id="86" name="Shape 86"/>
          <p:cNvPicPr preferRelativeResize="0"/>
          <p:nvPr/>
        </p:nvPicPr>
        <p:blipFill rotWithShape="1">
          <a:blip r:embed="rId4">
            <a:alphaModFix/>
          </a:blip>
          <a:srcRect b="0" l="0" r="0" t="0"/>
          <a:stretch/>
        </p:blipFill>
        <p:spPr>
          <a:xfrm>
            <a:off x="4267200" y="1752600"/>
            <a:ext cx="3937000" cy="4537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type="title"/>
          </p:nvPr>
        </p:nvSpPr>
        <p:spPr>
          <a:xfrm>
            <a:off x="381000" y="20637"/>
            <a:ext cx="8229600"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Arial"/>
              <a:buNone/>
            </a:pPr>
            <a:r>
              <a:rPr lang="en-US" sz="3400"/>
              <a:t>Nicotine Addiction: </a:t>
            </a:r>
            <a:r>
              <a:rPr b="0" i="0" lang="en-US" sz="3400" u="none" cap="none" strike="noStrike">
                <a:solidFill>
                  <a:schemeClr val="dk2"/>
                </a:solidFill>
                <a:latin typeface="Arial"/>
                <a:ea typeface="Arial"/>
                <a:cs typeface="Arial"/>
                <a:sym typeface="Arial"/>
              </a:rPr>
              <a:t>WHY EVEN START?</a:t>
            </a:r>
          </a:p>
        </p:txBody>
      </p:sp>
      <p:sp>
        <p:nvSpPr>
          <p:cNvPr id="144" name="Shape 144"/>
          <p:cNvSpPr txBox="1"/>
          <p:nvPr>
            <p:ph idx="1" type="body"/>
          </p:nvPr>
        </p:nvSpPr>
        <p:spPr>
          <a:xfrm>
            <a:off x="457200" y="1341437"/>
            <a:ext cx="3962400" cy="452596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Although 70% of smokers want to quit and 35% attempt to quit each year, </a:t>
            </a:r>
            <a:r>
              <a:rPr b="0" i="0" lang="en-US" sz="2400" u="none" cap="none" strike="noStrike">
                <a:solidFill>
                  <a:srgbClr val="FF0000"/>
                </a:solidFill>
                <a:latin typeface="Arial"/>
                <a:ea typeface="Arial"/>
                <a:cs typeface="Arial"/>
                <a:sym typeface="Arial"/>
              </a:rPr>
              <a:t>less than 5% </a:t>
            </a:r>
            <a:r>
              <a:rPr b="0" i="0" lang="en-US" sz="2400" u="none" cap="none" strike="noStrike">
                <a:solidFill>
                  <a:schemeClr val="dk1"/>
                </a:solidFill>
                <a:latin typeface="Arial"/>
                <a:ea typeface="Arial"/>
                <a:cs typeface="Arial"/>
                <a:sym typeface="Arial"/>
              </a:rPr>
              <a:t>succeed. </a:t>
            </a:r>
          </a:p>
          <a:p>
            <a:pPr indent="0" lvl="0" marL="0" marR="0" rtl="0" algn="l">
              <a:lnSpc>
                <a:spcPct val="100000"/>
              </a:lnSpc>
              <a:spcBef>
                <a:spcPts val="0"/>
              </a:spcBef>
              <a:spcAft>
                <a:spcPts val="0"/>
              </a:spcAft>
              <a:buNone/>
            </a:pPr>
            <a:r>
              <a:t/>
            </a:r>
            <a:endParaRPr sz="2400"/>
          </a:p>
          <a:p>
            <a:pPr indent="-342900" lvl="0" marL="342900" marR="0" rtl="0" algn="l">
              <a:lnSpc>
                <a:spcPct val="100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The low rate of successful quitting and the high rate of relapse are related to the effect of nicotine addiction. </a:t>
            </a:r>
          </a:p>
        </p:txBody>
      </p:sp>
      <p:pic>
        <p:nvPicPr>
          <p:cNvPr descr="http://www.parentingwithouttears.com/custom/nosmoking.jpg" id="145" name="Shape 145"/>
          <p:cNvPicPr preferRelativeResize="0"/>
          <p:nvPr/>
        </p:nvPicPr>
        <p:blipFill rotWithShape="1">
          <a:blip r:embed="rId3">
            <a:alphaModFix/>
          </a:blip>
          <a:srcRect b="0" l="0" r="0" t="0"/>
          <a:stretch/>
        </p:blipFill>
        <p:spPr>
          <a:xfrm>
            <a:off x="4876800" y="914400"/>
            <a:ext cx="3786187" cy="563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Shape 150"/>
          <p:cNvSpPr txBox="1"/>
          <p:nvPr>
            <p:ph type="title"/>
          </p:nvPr>
        </p:nvSpPr>
        <p:spPr>
          <a:xfrm>
            <a:off x="457200" y="122237"/>
            <a:ext cx="8229600"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Why </a:t>
            </a:r>
            <a:r>
              <a:rPr lang="en-US"/>
              <a:t>do people s</a:t>
            </a:r>
            <a:r>
              <a:rPr b="0" i="0" lang="en-US" sz="4400" u="none" cap="none" strike="noStrike">
                <a:solidFill>
                  <a:schemeClr val="dk2"/>
                </a:solidFill>
                <a:latin typeface="Arial"/>
                <a:ea typeface="Arial"/>
                <a:cs typeface="Arial"/>
                <a:sym typeface="Arial"/>
              </a:rPr>
              <a:t>tart?</a:t>
            </a:r>
          </a:p>
        </p:txBody>
      </p:sp>
      <p:sp>
        <p:nvSpPr>
          <p:cNvPr id="151" name="Shape 151"/>
          <p:cNvSpPr txBox="1"/>
          <p:nvPr>
            <p:ph idx="1" type="body"/>
          </p:nvPr>
        </p:nvSpPr>
        <p:spPr>
          <a:xfrm>
            <a:off x="457200" y="1143000"/>
            <a:ext cx="8229600" cy="452610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Young people start because:</a:t>
            </a:r>
          </a:p>
          <a:p>
            <a:pPr indent="-285750" lvl="1" marL="742950" marR="0" rtl="0" algn="l">
              <a:lnSpc>
                <a:spcPct val="100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Peer pressure</a:t>
            </a:r>
          </a:p>
          <a:p>
            <a:pPr indent="-285750" lvl="1" marL="742950" marR="0" rtl="0" algn="l">
              <a:lnSpc>
                <a:spcPct val="100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Energetic</a:t>
            </a:r>
          </a:p>
          <a:p>
            <a:pPr indent="-285750" lvl="1" marL="742950" marR="0" rtl="0" algn="l">
              <a:lnSpc>
                <a:spcPct val="100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Feel older</a:t>
            </a:r>
          </a:p>
          <a:p>
            <a:pPr indent="-285750" lvl="1" marL="742950" marR="0" rtl="0" algn="l">
              <a:lnSpc>
                <a:spcPct val="100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Like how it looks</a:t>
            </a:r>
          </a:p>
          <a:p>
            <a:pPr indent="-285750" lvl="1" marL="742950" marR="0" rtl="0" algn="l">
              <a:lnSpc>
                <a:spcPct val="100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Addicted</a:t>
            </a:r>
          </a:p>
          <a:p>
            <a:pPr indent="-285750" lvl="1" marL="742950" marR="0" rtl="0" algn="l">
              <a:lnSpc>
                <a:spcPct val="100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Curiosity</a:t>
            </a:r>
          </a:p>
          <a:p>
            <a:pPr indent="-285750" lvl="1" marL="742950" marR="0" rtl="0" algn="l">
              <a:lnSpc>
                <a:spcPct val="100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Model celebrities</a:t>
            </a:r>
          </a:p>
          <a:p>
            <a:pPr indent="-285750" lvl="1" marL="742950" marR="0" rtl="0" algn="l">
              <a:lnSpc>
                <a:spcPct val="100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Parents</a:t>
            </a:r>
          </a:p>
          <a:p>
            <a:pPr indent="-285750" lvl="1" marL="742950" marR="0" rtl="0" algn="l">
              <a:lnSpc>
                <a:spcPct val="100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Something to do</a:t>
            </a:r>
          </a:p>
          <a:p>
            <a:pPr indent="-285750" lvl="1" marL="742950" marR="0" rtl="0" algn="l">
              <a:lnSpc>
                <a:spcPct val="100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Relax</a:t>
            </a:r>
          </a:p>
          <a:p>
            <a:pPr indent="-285750" lvl="1" marL="742950" marR="0" rtl="0" algn="l">
              <a:lnSpc>
                <a:spcPct val="100000"/>
              </a:lnSpc>
              <a:spcBef>
                <a:spcPts val="480"/>
              </a:spcBef>
              <a:spcAft>
                <a:spcPts val="0"/>
              </a:spcAft>
              <a:buClr>
                <a:schemeClr val="dk1"/>
              </a:buClr>
              <a:buSzPct val="100000"/>
              <a:buFont typeface="Arial"/>
              <a:buChar char="–"/>
            </a:pPr>
            <a:r>
              <a:rPr lang="en-US" sz="2400"/>
              <a:t>It is what they know/ who they are around</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Arial"/>
              <a:buNone/>
            </a:pPr>
            <a:r>
              <a:rPr b="1" i="0" lang="en-US" sz="4000" u="none" cap="none" strike="noStrike">
                <a:solidFill>
                  <a:schemeClr val="dk2"/>
                </a:solidFill>
                <a:latin typeface="Arial"/>
                <a:ea typeface="Arial"/>
                <a:cs typeface="Arial"/>
                <a:sym typeface="Arial"/>
              </a:rPr>
              <a:t>What else does nicotine do to the body?</a:t>
            </a:r>
            <a:r>
              <a:rPr b="0" i="0" lang="en-US" sz="4000" u="none" cap="none" strike="noStrike">
                <a:solidFill>
                  <a:schemeClr val="dk2"/>
                </a:solidFill>
                <a:latin typeface="Arial"/>
                <a:ea typeface="Arial"/>
                <a:cs typeface="Arial"/>
                <a:sym typeface="Arial"/>
              </a:rPr>
              <a:t> </a:t>
            </a:r>
          </a:p>
        </p:txBody>
      </p:sp>
      <p:sp>
        <p:nvSpPr>
          <p:cNvPr id="157" name="Shape 157"/>
          <p:cNvSpPr txBox="1"/>
          <p:nvPr>
            <p:ph idx="1" type="body"/>
          </p:nvPr>
        </p:nvSpPr>
        <p:spPr>
          <a:xfrm>
            <a:off x="457200" y="1600200"/>
            <a:ext cx="8229600" cy="4525962"/>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spcAft>
                <a:spcPts val="0"/>
              </a:spcAft>
              <a:buClr>
                <a:schemeClr val="dk1"/>
              </a:buClr>
              <a:buSzPct val="100000"/>
              <a:buFont typeface="Arial"/>
              <a:buChar char="•"/>
            </a:pPr>
            <a:r>
              <a:rPr b="1" i="0" lang="en-US" sz="2400" u="none" cap="none" strike="noStrike">
                <a:solidFill>
                  <a:schemeClr val="dk1"/>
                </a:solidFill>
                <a:latin typeface="Arial"/>
                <a:ea typeface="Arial"/>
                <a:cs typeface="Arial"/>
                <a:sym typeface="Arial"/>
              </a:rPr>
              <a:t>When a person smokes a cigarette, the body responds immediately to the chemical nicotine in the smoke.</a:t>
            </a:r>
            <a:r>
              <a:rPr b="0" i="0" lang="en-US" sz="2400" u="none" cap="none" strike="noStrike">
                <a:solidFill>
                  <a:schemeClr val="dk1"/>
                </a:solidFill>
                <a:latin typeface="Arial"/>
                <a:ea typeface="Arial"/>
                <a:cs typeface="Arial"/>
                <a:sym typeface="Arial"/>
              </a:rPr>
              <a:t> </a:t>
            </a:r>
          </a:p>
          <a:p>
            <a:pPr indent="-342900" lvl="0" marL="342900" marR="0" rtl="0" algn="l">
              <a:lnSpc>
                <a:spcPct val="90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Nicotine causes</a:t>
            </a:r>
          </a:p>
          <a:p>
            <a:pPr indent="-285750" lvl="1" marL="742950" marR="0" rtl="0" algn="l">
              <a:lnSpc>
                <a:spcPct val="90000"/>
              </a:lnSpc>
              <a:spcBef>
                <a:spcPts val="480"/>
              </a:spcBef>
              <a:spcAft>
                <a:spcPts val="0"/>
              </a:spcAft>
              <a:buClr>
                <a:srgbClr val="FF0000"/>
              </a:buClr>
              <a:buSzPct val="100000"/>
              <a:buFont typeface="Arial"/>
              <a:buChar char="–"/>
            </a:pPr>
            <a:r>
              <a:rPr b="0" i="0" lang="en-US" sz="2400" u="none" cap="none" strike="noStrike">
                <a:solidFill>
                  <a:srgbClr val="FF0000"/>
                </a:solidFill>
                <a:latin typeface="Arial"/>
                <a:ea typeface="Arial"/>
                <a:cs typeface="Arial"/>
                <a:sym typeface="Arial"/>
              </a:rPr>
              <a:t>Short-term increase in blood pressure</a:t>
            </a:r>
          </a:p>
          <a:p>
            <a:pPr indent="-285750" lvl="1" marL="742950" marR="0" rtl="0" algn="l">
              <a:lnSpc>
                <a:spcPct val="90000"/>
              </a:lnSpc>
              <a:spcBef>
                <a:spcPts val="480"/>
              </a:spcBef>
              <a:spcAft>
                <a:spcPts val="0"/>
              </a:spcAft>
              <a:buClr>
                <a:srgbClr val="FF0000"/>
              </a:buClr>
              <a:buSzPct val="100000"/>
              <a:buFont typeface="Arial"/>
              <a:buChar char="–"/>
            </a:pPr>
            <a:r>
              <a:rPr b="0" i="0" lang="en-US" sz="2400" u="none" cap="none" strike="noStrike">
                <a:solidFill>
                  <a:srgbClr val="FF0000"/>
                </a:solidFill>
                <a:latin typeface="Arial"/>
                <a:ea typeface="Arial"/>
                <a:cs typeface="Arial"/>
                <a:sym typeface="Arial"/>
              </a:rPr>
              <a:t>Heart rate and the flow of blood from the heart</a:t>
            </a:r>
          </a:p>
          <a:p>
            <a:pPr indent="-285750" lvl="1" marL="742950" marR="0" rtl="0" algn="l">
              <a:lnSpc>
                <a:spcPct val="90000"/>
              </a:lnSpc>
              <a:spcBef>
                <a:spcPts val="480"/>
              </a:spcBef>
              <a:spcAft>
                <a:spcPts val="0"/>
              </a:spcAft>
              <a:buClr>
                <a:srgbClr val="FF0000"/>
              </a:buClr>
              <a:buSzPct val="100000"/>
              <a:buFont typeface="Arial"/>
              <a:buChar char="–"/>
            </a:pPr>
            <a:r>
              <a:rPr b="0" i="0" lang="en-US" sz="2400" u="none" cap="none" strike="noStrike">
                <a:solidFill>
                  <a:srgbClr val="FF0000"/>
                </a:solidFill>
                <a:latin typeface="Arial"/>
                <a:ea typeface="Arial"/>
                <a:cs typeface="Arial"/>
                <a:sym typeface="Arial"/>
              </a:rPr>
              <a:t>Arteries to narrow</a:t>
            </a:r>
          </a:p>
          <a:p>
            <a:pPr indent="-342900" lvl="0" marL="342900" marR="0" rtl="0" algn="l">
              <a:lnSpc>
                <a:spcPct val="90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The smoke includes carbon monoxide, which reduces the amount of oxygen the blood can carry. This, combined with the nicotine effects, creates an imbalance between the demand for oxygen by the cells and the amount of oxygen the blood can supply.</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000" u="none" cap="none" strike="noStrike">
                <a:solidFill>
                  <a:schemeClr val="dk2"/>
                </a:solidFill>
                <a:latin typeface="Arial"/>
                <a:ea typeface="Arial"/>
                <a:cs typeface="Arial"/>
                <a:sym typeface="Arial"/>
              </a:rPr>
              <a:t>Facts on Youth Smoking, Health, and Performance </a:t>
            </a:r>
          </a:p>
        </p:txBody>
      </p:sp>
      <p:sp>
        <p:nvSpPr>
          <p:cNvPr id="163" name="Shape 163"/>
          <p:cNvSpPr txBox="1"/>
          <p:nvPr>
            <p:ph idx="1" type="body"/>
          </p:nvPr>
        </p:nvSpPr>
        <p:spPr>
          <a:xfrm>
            <a:off x="457200" y="1798637"/>
            <a:ext cx="8229600" cy="4525962"/>
          </a:xfrm>
          <a:prstGeom prst="rect">
            <a:avLst/>
          </a:prstGeom>
          <a:noFill/>
          <a:ln>
            <a:noFill/>
          </a:ln>
        </p:spPr>
        <p:txBody>
          <a:bodyPr anchorCtr="0" anchor="t" bIns="45700" lIns="91425" rIns="91425" wrap="square" tIns="45700">
            <a:noAutofit/>
          </a:bodyPr>
          <a:lstStyle/>
          <a:p>
            <a:pPr indent="-342900" lvl="0" marL="342900" marR="0" rtl="0" algn="l">
              <a:lnSpc>
                <a:spcPct val="8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Smoking is associated with </a:t>
            </a:r>
            <a:r>
              <a:rPr b="0" i="0" lang="en-US" sz="2000" u="none" cap="none" strike="noStrike">
                <a:solidFill>
                  <a:srgbClr val="FF0000"/>
                </a:solidFill>
                <a:latin typeface="Arial"/>
                <a:ea typeface="Arial"/>
                <a:cs typeface="Arial"/>
                <a:sym typeface="Arial"/>
              </a:rPr>
              <a:t>poor overall health </a:t>
            </a:r>
            <a:r>
              <a:rPr b="0" i="0" lang="en-US" sz="2000" u="none" cap="none" strike="noStrike">
                <a:solidFill>
                  <a:schemeClr val="dk1"/>
                </a:solidFill>
                <a:latin typeface="Arial"/>
                <a:ea typeface="Arial"/>
                <a:cs typeface="Arial"/>
                <a:sym typeface="Arial"/>
              </a:rPr>
              <a:t>and a variety of short-term adverse health effects in young people and may also be a marker for underlying </a:t>
            </a:r>
            <a:r>
              <a:rPr b="0" i="0" lang="en-US" sz="2000" u="none" cap="none" strike="noStrike">
                <a:solidFill>
                  <a:srgbClr val="FF0000"/>
                </a:solidFill>
                <a:latin typeface="Arial"/>
                <a:ea typeface="Arial"/>
                <a:cs typeface="Arial"/>
                <a:sym typeface="Arial"/>
              </a:rPr>
              <a:t>mental health problems</a:t>
            </a:r>
            <a:r>
              <a:rPr b="0" i="0" lang="en-US" sz="2000" u="none" cap="none" strike="noStrike">
                <a:solidFill>
                  <a:schemeClr val="dk1"/>
                </a:solidFill>
                <a:latin typeface="Arial"/>
                <a:ea typeface="Arial"/>
                <a:cs typeface="Arial"/>
                <a:sym typeface="Arial"/>
              </a:rPr>
              <a:t>, such as </a:t>
            </a:r>
            <a:r>
              <a:rPr b="0" i="0" lang="en-US" sz="2000" u="none" cap="none" strike="noStrike">
                <a:solidFill>
                  <a:srgbClr val="FF0000"/>
                </a:solidFill>
                <a:latin typeface="Arial"/>
                <a:ea typeface="Arial"/>
                <a:cs typeface="Arial"/>
                <a:sym typeface="Arial"/>
              </a:rPr>
              <a:t>depression, </a:t>
            </a:r>
            <a:r>
              <a:rPr b="0" i="0" lang="en-US" sz="2000" u="none" cap="none" strike="noStrike">
                <a:solidFill>
                  <a:schemeClr val="dk1"/>
                </a:solidFill>
                <a:latin typeface="Arial"/>
                <a:ea typeface="Arial"/>
                <a:cs typeface="Arial"/>
                <a:sym typeface="Arial"/>
              </a:rPr>
              <a:t>among adolescents. High school seniors who are regular smokers and began smoking by grade nine are:</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a:t>
            </a:r>
          </a:p>
          <a:p>
            <a:pPr indent="-285750" lvl="1" marL="742950" marR="0" rtl="0" algn="l">
              <a:lnSpc>
                <a:spcPct val="80000"/>
              </a:lnSpc>
              <a:spcBef>
                <a:spcPts val="32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2.4 times more likely than their nonsmoking peers to report poorer overall health</a:t>
            </a:r>
            <a:br>
              <a:rPr b="0"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  </a:t>
            </a:r>
          </a:p>
          <a:p>
            <a:pPr indent="-285750" lvl="1" marL="742950" marR="0" rtl="0" algn="l">
              <a:lnSpc>
                <a:spcPct val="80000"/>
              </a:lnSpc>
              <a:spcBef>
                <a:spcPts val="32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2.4 to 2.7 times more likely to report cough with phlegm or blood, shortness of breath when not exercising, and wheezing or gasping</a:t>
            </a:r>
            <a:br>
              <a:rPr b="0"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  </a:t>
            </a:r>
          </a:p>
          <a:p>
            <a:pPr indent="-285750" lvl="1" marL="742950" marR="0" rtl="0" algn="l">
              <a:lnSpc>
                <a:spcPct val="80000"/>
              </a:lnSpc>
              <a:spcBef>
                <a:spcPts val="32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3.0 times more likely to have seen a doctor or other health professional for an emotional or psychological complaint. </a:t>
            </a:r>
          </a:p>
          <a:p>
            <a:pPr indent="-342900" lvl="0" marL="342900" marR="0" rtl="0" algn="l">
              <a:spcBef>
                <a:spcPts val="320"/>
              </a:spcBef>
              <a:spcAft>
                <a:spcPts val="0"/>
              </a:spcAft>
              <a:buClr>
                <a:schemeClr val="dk1"/>
              </a:buClr>
              <a:buSzPct val="100000"/>
              <a:buFont typeface="Arial"/>
              <a:buNone/>
            </a:pPr>
            <a:r>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Shape 168"/>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Arial"/>
              <a:buNone/>
            </a:pPr>
            <a:r>
              <a:rPr b="1" i="0" lang="en-US" sz="4400" u="none" cap="none" strike="noStrike">
                <a:solidFill>
                  <a:schemeClr val="dk2"/>
                </a:solidFill>
                <a:latin typeface="Arial"/>
                <a:ea typeface="Arial"/>
                <a:cs typeface="Arial"/>
                <a:sym typeface="Arial"/>
              </a:rPr>
              <a:t>Health Effects of Smoking</a:t>
            </a:r>
            <a:r>
              <a:rPr b="0" i="0" lang="en-US" sz="4400" u="none" cap="none" strike="noStrike">
                <a:solidFill>
                  <a:schemeClr val="dk2"/>
                </a:solidFill>
                <a:latin typeface="Arial"/>
                <a:ea typeface="Arial"/>
                <a:cs typeface="Arial"/>
                <a:sym typeface="Arial"/>
              </a:rPr>
              <a:t> </a:t>
            </a:r>
          </a:p>
        </p:txBody>
      </p:sp>
      <p:sp>
        <p:nvSpPr>
          <p:cNvPr id="169" name="Shape 169"/>
          <p:cNvSpPr txBox="1"/>
          <p:nvPr>
            <p:ph idx="1" type="body"/>
          </p:nvPr>
        </p:nvSpPr>
        <p:spPr>
          <a:xfrm>
            <a:off x="457200" y="1295400"/>
            <a:ext cx="8229600" cy="452596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About half of all Americans who continue to smoke will die because of the habit. Each year about </a:t>
            </a:r>
            <a:r>
              <a:rPr b="0" i="0" lang="en-US" sz="3200" u="none" cap="none" strike="noStrike">
                <a:solidFill>
                  <a:srgbClr val="FF0000"/>
                </a:solidFill>
                <a:latin typeface="Arial"/>
                <a:ea typeface="Arial"/>
                <a:cs typeface="Arial"/>
                <a:sym typeface="Arial"/>
              </a:rPr>
              <a:t>440,000</a:t>
            </a:r>
            <a:r>
              <a:rPr b="0" i="0" lang="en-US" sz="3200" u="none" cap="none" strike="noStrike">
                <a:solidFill>
                  <a:schemeClr val="dk1"/>
                </a:solidFill>
                <a:latin typeface="Arial"/>
                <a:ea typeface="Arial"/>
                <a:cs typeface="Arial"/>
                <a:sym typeface="Arial"/>
              </a:rPr>
              <a:t> people die in the United States from illnesses related to cigarette smoking. </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Cigarettes kill more Americans than alcohol, car accidents, suicide, AIDS, homicide, and illegal drugs combined. </a:t>
            </a:r>
          </a:p>
          <a:p>
            <a:pPr indent="-342900" lvl="0" marL="342900" marR="0" rtl="0" algn="l">
              <a:lnSpc>
                <a:spcPct val="100000"/>
              </a:lnSpc>
              <a:spcBef>
                <a:spcPts val="640"/>
              </a:spcBef>
              <a:spcAft>
                <a:spcPts val="0"/>
              </a:spcAft>
              <a:buClr>
                <a:schemeClr val="dk1"/>
              </a:buClr>
              <a:buSzPct val="100000"/>
              <a:buFont typeface="Arial"/>
              <a:buChar char="•"/>
            </a:pPr>
            <a:r>
              <a:rPr b="0" i="0" lang="en-US" sz="3200" u="none" cap="none" strike="noStrike">
                <a:solidFill>
                  <a:schemeClr val="dk1"/>
                </a:solidFill>
                <a:latin typeface="Arial"/>
                <a:ea typeface="Arial"/>
                <a:cs typeface="Arial"/>
                <a:sym typeface="Arial"/>
              </a:rPr>
              <a:t>Smoking is the major single cause of cancer deaths in the US</a:t>
            </a:r>
          </a:p>
          <a:p>
            <a:pPr indent="-342900" lvl="0" marL="342900" marR="0" rtl="0" algn="l">
              <a:spcBef>
                <a:spcPts val="640"/>
              </a:spcBef>
              <a:spcAft>
                <a:spcPts val="0"/>
              </a:spcAft>
              <a:buClr>
                <a:schemeClr val="dk1"/>
              </a:buClr>
              <a:buSzPct val="1000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Shape 174"/>
          <p:cNvSpPr txBox="1"/>
          <p:nvPr>
            <p:ph type="ctrTitle"/>
          </p:nvPr>
        </p:nvSpPr>
        <p:spPr>
          <a:xfrm>
            <a:off x="609600" y="0"/>
            <a:ext cx="7772400" cy="9906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Arial"/>
              <a:buNone/>
            </a:pPr>
            <a:r>
              <a:rPr b="1" i="0" lang="en-US" sz="3200" u="none" cap="none" strike="noStrike">
                <a:solidFill>
                  <a:schemeClr val="dk2"/>
                </a:solidFill>
                <a:latin typeface="Arial"/>
                <a:ea typeface="Arial"/>
                <a:cs typeface="Arial"/>
                <a:sym typeface="Arial"/>
              </a:rPr>
              <a:t>Effects on Quantity and Quality of Life</a:t>
            </a:r>
            <a:r>
              <a:rPr b="0" i="0" lang="en-US" sz="3200" u="none" cap="none" strike="noStrike">
                <a:solidFill>
                  <a:schemeClr val="dk2"/>
                </a:solidFill>
                <a:latin typeface="Arial"/>
                <a:ea typeface="Arial"/>
                <a:cs typeface="Arial"/>
                <a:sym typeface="Arial"/>
              </a:rPr>
              <a:t> </a:t>
            </a:r>
          </a:p>
        </p:txBody>
      </p:sp>
      <p:sp>
        <p:nvSpPr>
          <p:cNvPr id="175" name="Shape 175"/>
          <p:cNvSpPr txBox="1"/>
          <p:nvPr>
            <p:ph idx="1" type="subTitle"/>
          </p:nvPr>
        </p:nvSpPr>
        <p:spPr>
          <a:xfrm>
            <a:off x="533400" y="990600"/>
            <a:ext cx="8153400" cy="33528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Based on data collected from 1995 to 1999, the CDC estimated that adult male smokers lost an average of 13 years of life and female smokers lost 14.5 years of life because of smoking. </a:t>
            </a:r>
          </a:p>
        </p:txBody>
      </p:sp>
      <p:pic>
        <p:nvPicPr>
          <p:cNvPr descr="http://opob.org/wp-content/uploads/2014/05/guns-no-smoking-178820.jpg" id="176" name="Shape 176"/>
          <p:cNvPicPr preferRelativeResize="0"/>
          <p:nvPr/>
        </p:nvPicPr>
        <p:blipFill rotWithShape="1">
          <a:blip r:embed="rId3">
            <a:alphaModFix/>
          </a:blip>
          <a:srcRect b="0" l="0" r="0" t="0"/>
          <a:stretch/>
        </p:blipFill>
        <p:spPr>
          <a:xfrm>
            <a:off x="1600200" y="2895600"/>
            <a:ext cx="5562600" cy="3476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Shape 181"/>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Arial"/>
              <a:buNone/>
            </a:pPr>
            <a:r>
              <a:rPr b="1" i="0" lang="en-US" sz="4400" u="none" cap="none" strike="noStrike">
                <a:solidFill>
                  <a:schemeClr val="dk2"/>
                </a:solidFill>
                <a:latin typeface="Arial"/>
                <a:ea typeface="Arial"/>
                <a:cs typeface="Arial"/>
                <a:sym typeface="Arial"/>
              </a:rPr>
              <a:t>Are You Addicted?</a:t>
            </a:r>
            <a:r>
              <a:rPr b="0" i="0" lang="en-US" sz="4400" u="none" cap="none" strike="noStrike">
                <a:solidFill>
                  <a:schemeClr val="dk2"/>
                </a:solidFill>
                <a:latin typeface="Arial"/>
                <a:ea typeface="Arial"/>
                <a:cs typeface="Arial"/>
                <a:sym typeface="Arial"/>
              </a:rPr>
              <a:t> </a:t>
            </a:r>
          </a:p>
        </p:txBody>
      </p:sp>
      <p:sp>
        <p:nvSpPr>
          <p:cNvPr id="182" name="Shape 182"/>
          <p:cNvSpPr txBox="1"/>
          <p:nvPr>
            <p:ph idx="1" type="body"/>
          </p:nvPr>
        </p:nvSpPr>
        <p:spPr>
          <a:xfrm>
            <a:off x="457200" y="1600200"/>
            <a:ext cx="8229600" cy="4525962"/>
          </a:xfrm>
          <a:prstGeom prst="rect">
            <a:avLst/>
          </a:prstGeom>
          <a:noFill/>
          <a:ln>
            <a:noFill/>
          </a:ln>
        </p:spPr>
        <p:txBody>
          <a:bodyPr anchorCtr="0" anchor="t" bIns="45700" lIns="91425" rIns="91425" wrap="square" tIns="45700">
            <a:noAutofit/>
          </a:bodyPr>
          <a:lstStyle/>
          <a:p>
            <a:pPr indent="0" lvl="0" marL="0" marR="0" rtl="0" algn="l">
              <a:lnSpc>
                <a:spcPct val="80000"/>
              </a:lnSpc>
              <a:spcBef>
                <a:spcPts val="0"/>
              </a:spcBef>
              <a:spcAft>
                <a:spcPts val="0"/>
              </a:spcAft>
              <a:buNone/>
            </a:pPr>
            <a:r>
              <a:rPr b="0" i="0" lang="en-US" sz="2200" u="none" cap="none" strike="noStrike">
                <a:solidFill>
                  <a:srgbClr val="CC0000"/>
                </a:solidFill>
                <a:latin typeface="Arial"/>
                <a:ea typeface="Arial"/>
                <a:cs typeface="Arial"/>
                <a:sym typeface="Arial"/>
              </a:rPr>
              <a:t>If you answer </a:t>
            </a:r>
            <a:r>
              <a:rPr b="1" i="0" lang="en-US" sz="2200" u="none" cap="none" strike="noStrike">
                <a:solidFill>
                  <a:srgbClr val="CC0000"/>
                </a:solidFill>
                <a:latin typeface="Arial"/>
                <a:ea typeface="Arial"/>
                <a:cs typeface="Arial"/>
                <a:sym typeface="Arial"/>
              </a:rPr>
              <a:t>"Yes"</a:t>
            </a:r>
            <a:r>
              <a:rPr b="0" i="0" lang="en-US" sz="2200" u="none" cap="none" strike="noStrike">
                <a:solidFill>
                  <a:srgbClr val="CC0000"/>
                </a:solidFill>
                <a:latin typeface="Arial"/>
                <a:ea typeface="Arial"/>
                <a:cs typeface="Arial"/>
                <a:sym typeface="Arial"/>
              </a:rPr>
              <a:t> to any of the questions below, your body has become addicted to nicotine.</a:t>
            </a:r>
          </a:p>
          <a:p>
            <a:pPr indent="0" lvl="0" marL="0" marR="0" rtl="0" algn="l">
              <a:lnSpc>
                <a:spcPct val="80000"/>
              </a:lnSpc>
              <a:spcBef>
                <a:spcPts val="0"/>
              </a:spcBef>
              <a:spcAft>
                <a:spcPts val="0"/>
              </a:spcAft>
              <a:buNone/>
            </a:pPr>
            <a:r>
              <a:t/>
            </a:r>
            <a:endParaRPr sz="2200"/>
          </a:p>
          <a:p>
            <a:pPr indent="-368300" lvl="0" marL="457200" marR="0" rtl="0" algn="l">
              <a:lnSpc>
                <a:spcPct val="80000"/>
              </a:lnSpc>
              <a:spcBef>
                <a:spcPts val="0"/>
              </a:spcBef>
              <a:spcAft>
                <a:spcPts val="0"/>
              </a:spcAft>
              <a:buSzPct val="100000"/>
              <a:buAutoNum type="arabicPeriod"/>
            </a:pPr>
            <a:r>
              <a:rPr lang="en-US" sz="2200"/>
              <a:t>T</a:t>
            </a:r>
            <a:r>
              <a:rPr b="0" i="0" lang="en-US" sz="2200" u="none" cap="none" strike="noStrike">
                <a:solidFill>
                  <a:schemeClr val="dk1"/>
                </a:solidFill>
                <a:latin typeface="Arial"/>
                <a:ea typeface="Arial"/>
                <a:cs typeface="Arial"/>
                <a:sym typeface="Arial"/>
              </a:rPr>
              <a:t>he craving for a cigarette is especially strong first thing in the morning. </a:t>
            </a:r>
          </a:p>
          <a:p>
            <a:pPr indent="-368300" lvl="0" marL="457200" marR="0" rtl="0" algn="l">
              <a:lnSpc>
                <a:spcPct val="80000"/>
              </a:lnSpc>
              <a:spcBef>
                <a:spcPts val="0"/>
              </a:spcBef>
              <a:spcAft>
                <a:spcPts val="0"/>
              </a:spcAft>
              <a:buSzPct val="100000"/>
              <a:buAutoNum type="arabicPeriod"/>
            </a:pPr>
            <a:r>
              <a:rPr b="0" i="0" lang="en-US" sz="2200" u="none" cap="none" strike="noStrike">
                <a:solidFill>
                  <a:schemeClr val="dk1"/>
                </a:solidFill>
                <a:latin typeface="Arial"/>
                <a:ea typeface="Arial"/>
                <a:cs typeface="Arial"/>
                <a:sym typeface="Arial"/>
              </a:rPr>
              <a:t>You begin to feel a craving for nicotine within 30 minutes to an hour after your last</a:t>
            </a:r>
            <a:r>
              <a:rPr lang="en-US" sz="2200"/>
              <a:t> </a:t>
            </a:r>
            <a:r>
              <a:rPr b="0" i="0" lang="en-US" sz="2200" u="none" cap="none" strike="noStrike">
                <a:solidFill>
                  <a:schemeClr val="dk1"/>
                </a:solidFill>
                <a:latin typeface="Arial"/>
                <a:ea typeface="Arial"/>
                <a:cs typeface="Arial"/>
                <a:sym typeface="Arial"/>
              </a:rPr>
              <a:t>cigarette.</a:t>
            </a:r>
          </a:p>
          <a:p>
            <a:pPr indent="-368300" lvl="0" marL="457200" marR="0" rtl="0" algn="l">
              <a:lnSpc>
                <a:spcPct val="80000"/>
              </a:lnSpc>
              <a:spcBef>
                <a:spcPts val="0"/>
              </a:spcBef>
              <a:spcAft>
                <a:spcPts val="0"/>
              </a:spcAft>
              <a:buSzPct val="100000"/>
              <a:buAutoNum type="arabicPeriod"/>
            </a:pPr>
            <a:r>
              <a:rPr b="0" i="0" lang="en-US" sz="2200" u="none" cap="none" strike="noStrike">
                <a:solidFill>
                  <a:schemeClr val="dk1"/>
                </a:solidFill>
                <a:latin typeface="Arial"/>
                <a:ea typeface="Arial"/>
                <a:cs typeface="Arial"/>
                <a:sym typeface="Arial"/>
              </a:rPr>
              <a:t>Even when you're sick you still crave cigarettes.</a:t>
            </a:r>
          </a:p>
          <a:p>
            <a:pPr indent="-368300" lvl="0" marL="457200" marR="0" rtl="0" algn="l">
              <a:lnSpc>
                <a:spcPct val="80000"/>
              </a:lnSpc>
              <a:spcBef>
                <a:spcPts val="0"/>
              </a:spcBef>
              <a:spcAft>
                <a:spcPts val="0"/>
              </a:spcAft>
              <a:buSzPct val="100000"/>
              <a:buAutoNum type="arabicPeriod"/>
            </a:pPr>
            <a:r>
              <a:rPr b="0" i="0" lang="en-US" sz="2200" u="none" cap="none" strike="noStrike">
                <a:solidFill>
                  <a:schemeClr val="dk1"/>
                </a:solidFill>
                <a:latin typeface="Arial"/>
                <a:ea typeface="Arial"/>
                <a:cs typeface="Arial"/>
                <a:sym typeface="Arial"/>
              </a:rPr>
              <a:t>When you can't smoke, you think about smoking and plan when you can smoke again. </a:t>
            </a:r>
          </a:p>
          <a:p>
            <a:pPr indent="-368300" lvl="0" marL="457200" marR="0" rtl="0" algn="l">
              <a:lnSpc>
                <a:spcPct val="80000"/>
              </a:lnSpc>
              <a:spcBef>
                <a:spcPts val="0"/>
              </a:spcBef>
              <a:spcAft>
                <a:spcPts val="0"/>
              </a:spcAft>
              <a:buSzPct val="100000"/>
              <a:buAutoNum type="arabicPeriod"/>
            </a:pPr>
            <a:r>
              <a:rPr b="0" i="0" lang="en-US" sz="2200" u="none" cap="none" strike="noStrike">
                <a:solidFill>
                  <a:schemeClr val="dk1"/>
                </a:solidFill>
                <a:latin typeface="Arial"/>
                <a:ea typeface="Arial"/>
                <a:cs typeface="Arial"/>
                <a:sym typeface="Arial"/>
              </a:rPr>
              <a:t>You experience withdrawal symptoms when you quit smoking. You may also experience anxiety, stress, or even depression.  </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Shape 187"/>
          <p:cNvSpPr txBox="1"/>
          <p:nvPr>
            <p:ph type="title"/>
          </p:nvPr>
        </p:nvSpPr>
        <p:spPr>
          <a:xfrm>
            <a:off x="457200" y="152400"/>
            <a:ext cx="8229600"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Arial"/>
              <a:buNone/>
            </a:pPr>
            <a:r>
              <a:rPr b="1" i="0" lang="en-US" sz="4400" u="none" cap="none" strike="noStrike">
                <a:solidFill>
                  <a:schemeClr val="dk2"/>
                </a:solidFill>
                <a:latin typeface="Arial"/>
                <a:ea typeface="Arial"/>
                <a:cs typeface="Arial"/>
                <a:sym typeface="Arial"/>
              </a:rPr>
              <a:t>Why You Should Quit</a:t>
            </a:r>
            <a:r>
              <a:rPr b="0" i="0" lang="en-US" sz="4400" u="none" cap="none" strike="noStrike">
                <a:solidFill>
                  <a:schemeClr val="dk2"/>
                </a:solidFill>
                <a:latin typeface="Arial"/>
                <a:ea typeface="Arial"/>
                <a:cs typeface="Arial"/>
                <a:sym typeface="Arial"/>
              </a:rPr>
              <a:t> </a:t>
            </a:r>
          </a:p>
        </p:txBody>
      </p:sp>
      <p:sp>
        <p:nvSpPr>
          <p:cNvPr id="188" name="Shape 188"/>
          <p:cNvSpPr txBox="1"/>
          <p:nvPr>
            <p:ph idx="1" type="body"/>
          </p:nvPr>
        </p:nvSpPr>
        <p:spPr>
          <a:xfrm>
            <a:off x="457200" y="1066800"/>
            <a:ext cx="8229600" cy="452596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Smoking causes 87% of all </a:t>
            </a:r>
            <a:r>
              <a:rPr b="0" i="0" lang="en-US" sz="2400" u="sng" cap="none" strike="noStrike">
                <a:solidFill>
                  <a:schemeClr val="hlink"/>
                </a:solidFill>
                <a:latin typeface="Arial"/>
                <a:ea typeface="Arial"/>
                <a:cs typeface="Arial"/>
                <a:sym typeface="Arial"/>
                <a:hlinkClick r:id="rId3"/>
              </a:rPr>
              <a:t>lung cancer</a:t>
            </a:r>
            <a:r>
              <a:rPr b="0" i="0" lang="en-US" sz="2400" u="none" cap="none" strike="noStrike">
                <a:solidFill>
                  <a:schemeClr val="dk1"/>
                </a:solidFill>
                <a:latin typeface="Arial"/>
                <a:ea typeface="Arial"/>
                <a:cs typeface="Arial"/>
                <a:sym typeface="Arial"/>
              </a:rPr>
              <a:t> cases and most cases of </a:t>
            </a:r>
            <a:r>
              <a:rPr b="0" i="0" lang="en-US" sz="2400" u="sng" cap="none" strike="noStrike">
                <a:solidFill>
                  <a:schemeClr val="hlink"/>
                </a:solidFill>
                <a:latin typeface="Arial"/>
                <a:ea typeface="Arial"/>
                <a:cs typeface="Arial"/>
                <a:sym typeface="Arial"/>
                <a:hlinkClick r:id="rId4"/>
              </a:rPr>
              <a:t>emphysema</a:t>
            </a:r>
            <a:r>
              <a:rPr b="0" i="0" lang="en-US" sz="2400" u="none" cap="none" strike="noStrike">
                <a:solidFill>
                  <a:schemeClr val="dk1"/>
                </a:solidFill>
                <a:latin typeface="Arial"/>
                <a:ea typeface="Arial"/>
                <a:cs typeface="Arial"/>
                <a:sym typeface="Arial"/>
              </a:rPr>
              <a:t> and </a:t>
            </a:r>
            <a:r>
              <a:rPr b="0" i="0" lang="en-US" sz="2400" u="sng" cap="none" strike="noStrike">
                <a:solidFill>
                  <a:schemeClr val="hlink"/>
                </a:solidFill>
                <a:latin typeface="Arial"/>
                <a:ea typeface="Arial"/>
                <a:cs typeface="Arial"/>
                <a:sym typeface="Arial"/>
                <a:hlinkClick r:id="rId5"/>
              </a:rPr>
              <a:t>chronic bronchitis</a:t>
            </a:r>
            <a:r>
              <a:rPr b="0" i="0" lang="en-US" sz="2400" u="none" cap="none" strike="noStrike">
                <a:solidFill>
                  <a:schemeClr val="dk1"/>
                </a:solidFill>
                <a:latin typeface="Arial"/>
                <a:ea typeface="Arial"/>
                <a:cs typeface="Arial"/>
                <a:sym typeface="Arial"/>
              </a:rPr>
              <a:t>. </a:t>
            </a:r>
          </a:p>
        </p:txBody>
      </p:sp>
      <p:pic>
        <p:nvPicPr>
          <p:cNvPr descr="http://healthioo.com/image/Lung-Cancer-11.jpg" id="189" name="Shape 189"/>
          <p:cNvPicPr preferRelativeResize="0"/>
          <p:nvPr/>
        </p:nvPicPr>
        <p:blipFill rotWithShape="1">
          <a:blip r:embed="rId6">
            <a:alphaModFix/>
          </a:blip>
          <a:srcRect b="0" l="0" r="0" t="0"/>
          <a:stretch/>
        </p:blipFill>
        <p:spPr>
          <a:xfrm>
            <a:off x="1676400" y="2027237"/>
            <a:ext cx="5638800" cy="452913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Shape 194"/>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Lung Damage</a:t>
            </a:r>
          </a:p>
        </p:txBody>
      </p:sp>
      <p:sp>
        <p:nvSpPr>
          <p:cNvPr id="195" name="Shape 195"/>
          <p:cNvSpPr txBox="1"/>
          <p:nvPr>
            <p:ph idx="1" type="body"/>
          </p:nvPr>
        </p:nvSpPr>
        <p:spPr>
          <a:xfrm>
            <a:off x="457200" y="1447800"/>
            <a:ext cx="4038600" cy="452596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Normal lung with some damage from pollution</a:t>
            </a:r>
          </a:p>
        </p:txBody>
      </p:sp>
      <p:sp>
        <p:nvSpPr>
          <p:cNvPr id="196" name="Shape 196"/>
          <p:cNvSpPr txBox="1"/>
          <p:nvPr>
            <p:ph idx="2" type="body"/>
          </p:nvPr>
        </p:nvSpPr>
        <p:spPr>
          <a:xfrm>
            <a:off x="5181600" y="1600200"/>
            <a:ext cx="4038600" cy="452596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Smoker’s Lung</a:t>
            </a:r>
          </a:p>
        </p:txBody>
      </p:sp>
      <p:pic>
        <p:nvPicPr>
          <p:cNvPr descr="hl1" id="197" name="Shape 197"/>
          <p:cNvPicPr preferRelativeResize="0"/>
          <p:nvPr/>
        </p:nvPicPr>
        <p:blipFill rotWithShape="1">
          <a:blip r:embed="rId3">
            <a:alphaModFix/>
          </a:blip>
          <a:srcRect b="0" l="0" r="0" t="0"/>
          <a:stretch/>
        </p:blipFill>
        <p:spPr>
          <a:xfrm>
            <a:off x="1219200" y="2667000"/>
            <a:ext cx="2590800" cy="3929062"/>
          </a:xfrm>
          <a:prstGeom prst="rect">
            <a:avLst/>
          </a:prstGeom>
          <a:noFill/>
          <a:ln>
            <a:noFill/>
          </a:ln>
        </p:spPr>
      </p:pic>
      <p:pic>
        <p:nvPicPr>
          <p:cNvPr descr="dl1" id="198" name="Shape 198"/>
          <p:cNvPicPr preferRelativeResize="0"/>
          <p:nvPr/>
        </p:nvPicPr>
        <p:blipFill rotWithShape="1">
          <a:blip r:embed="rId4">
            <a:alphaModFix/>
          </a:blip>
          <a:srcRect b="0" l="0" r="0" t="0"/>
          <a:stretch/>
        </p:blipFill>
        <p:spPr>
          <a:xfrm>
            <a:off x="4572000" y="2667000"/>
            <a:ext cx="4359275" cy="2971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Shape 203"/>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What Else?</a:t>
            </a:r>
          </a:p>
        </p:txBody>
      </p:sp>
      <p:sp>
        <p:nvSpPr>
          <p:cNvPr id="204" name="Shape 204"/>
          <p:cNvSpPr txBox="1"/>
          <p:nvPr>
            <p:ph idx="1" type="body"/>
          </p:nvPr>
        </p:nvSpPr>
        <p:spPr>
          <a:xfrm>
            <a:off x="457200" y="1600200"/>
            <a:ext cx="4038600" cy="452596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800" u="none" cap="none" strike="noStrike">
                <a:solidFill>
                  <a:schemeClr val="dk1"/>
                </a:solidFill>
                <a:latin typeface="Arial"/>
                <a:ea typeface="Arial"/>
                <a:cs typeface="Arial"/>
                <a:sym typeface="Arial"/>
              </a:rPr>
              <a:t>Smoking also causes:</a:t>
            </a:r>
          </a:p>
          <a:p>
            <a:pPr indent="-285750" lvl="1" marL="742950" marR="0" rtl="0" algn="l">
              <a:lnSpc>
                <a:spcPct val="100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Mouth cancer</a:t>
            </a:r>
          </a:p>
          <a:p>
            <a:pPr indent="-285750" lvl="1" marL="742950" marR="0" rtl="0" algn="l">
              <a:lnSpc>
                <a:spcPct val="100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Throat cancer</a:t>
            </a:r>
          </a:p>
          <a:p>
            <a:pPr indent="-285750" lvl="1" marL="742950" marR="0" rtl="0" algn="l">
              <a:lnSpc>
                <a:spcPct val="100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Bladder cancer</a:t>
            </a:r>
          </a:p>
          <a:p>
            <a:pPr indent="-285750" lvl="1" marL="742950" marR="0" rtl="0" algn="l">
              <a:lnSpc>
                <a:spcPct val="100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Emphysema</a:t>
            </a:r>
          </a:p>
          <a:p>
            <a:pPr indent="-285750" lvl="1" marL="742950" marR="0" rtl="0" algn="l">
              <a:lnSpc>
                <a:spcPct val="100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Stroke</a:t>
            </a:r>
          </a:p>
          <a:p>
            <a:pPr indent="-285750" lvl="1" marL="742950" marR="0" rtl="0" algn="l">
              <a:lnSpc>
                <a:spcPct val="100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Heart attack</a:t>
            </a:r>
          </a:p>
          <a:p>
            <a:pPr indent="-285750" lvl="1" marL="742950" marR="0" rtl="0" algn="l">
              <a:lnSpc>
                <a:spcPct val="100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Chronic bronchitis</a:t>
            </a:r>
          </a:p>
          <a:p>
            <a:pPr indent="-285750" lvl="1" marL="742950" marR="0" rtl="0" algn="l">
              <a:lnSpc>
                <a:spcPct val="100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Gastric ulcers</a:t>
            </a:r>
          </a:p>
        </p:txBody>
      </p:sp>
      <p:sp>
        <p:nvSpPr>
          <p:cNvPr id="205" name="Shape 205"/>
          <p:cNvSpPr txBox="1"/>
          <p:nvPr/>
        </p:nvSpPr>
        <p:spPr>
          <a:xfrm>
            <a:off x="5105400" y="3200400"/>
            <a:ext cx="3124200" cy="12001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Emphysema= Holes in lung</a:t>
            </a:r>
          </a:p>
          <a:p>
            <a:pPr indent="0" lvl="0" marL="0" marR="0" rtl="0" algn="l">
              <a:lnSpc>
                <a:spcPct val="100000"/>
              </a:lnSpc>
              <a:spcBef>
                <a:spcPts val="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FF0000"/>
              </a:buClr>
              <a:buSzPct val="25000"/>
              <a:buFont typeface="Arial"/>
              <a:buNone/>
            </a:pPr>
            <a:r>
              <a:rPr b="0" i="0" lang="en-US" sz="1800" u="none" cap="none" strike="noStrike">
                <a:solidFill>
                  <a:srgbClr val="FF0000"/>
                </a:solidFill>
                <a:latin typeface="Arial"/>
                <a:ea typeface="Arial"/>
                <a:cs typeface="Arial"/>
                <a:sym typeface="Arial"/>
              </a:rPr>
              <a:t>Destroys elasticity of air sacs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Shape 91"/>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How Tobacco Is Used</a:t>
            </a:r>
          </a:p>
        </p:txBody>
      </p:sp>
      <p:pic>
        <p:nvPicPr>
          <p:cNvPr descr="The Tobacco Atlas" id="92" name="Shape 92"/>
          <p:cNvPicPr preferRelativeResize="0"/>
          <p:nvPr/>
        </p:nvPicPr>
        <p:blipFill rotWithShape="1">
          <a:blip r:embed="rId3">
            <a:alphaModFix/>
          </a:blip>
          <a:srcRect b="0" l="0" r="0" t="0"/>
          <a:stretch/>
        </p:blipFill>
        <p:spPr>
          <a:xfrm>
            <a:off x="152400" y="1828800"/>
            <a:ext cx="8839200" cy="3771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pic>
        <p:nvPicPr>
          <p:cNvPr id="210" name="Shape 210"/>
          <p:cNvPicPr preferRelativeResize="0"/>
          <p:nvPr/>
        </p:nvPicPr>
        <p:blipFill>
          <a:blip r:embed="rId3">
            <a:alphaModFix/>
          </a:blip>
          <a:stretch>
            <a:fillRect/>
          </a:stretch>
        </p:blipFill>
        <p:spPr>
          <a:xfrm>
            <a:off x="152400" y="152400"/>
            <a:ext cx="8839199" cy="3721768"/>
          </a:xfrm>
          <a:prstGeom prst="rect">
            <a:avLst/>
          </a:prstGeom>
          <a:noFill/>
          <a:ln>
            <a:noFill/>
          </a:ln>
        </p:spPr>
      </p:pic>
      <p:pic>
        <p:nvPicPr>
          <p:cNvPr id="211" name="Shape 211"/>
          <p:cNvPicPr preferRelativeResize="0"/>
          <p:nvPr/>
        </p:nvPicPr>
        <p:blipFill>
          <a:blip r:embed="rId4">
            <a:alphaModFix/>
          </a:blip>
          <a:stretch>
            <a:fillRect/>
          </a:stretch>
        </p:blipFill>
        <p:spPr>
          <a:xfrm>
            <a:off x="2411075" y="4017443"/>
            <a:ext cx="4199564" cy="267903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Shape 216"/>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Smoking While Pregnant?</a:t>
            </a:r>
          </a:p>
        </p:txBody>
      </p:sp>
      <p:sp>
        <p:nvSpPr>
          <p:cNvPr id="217" name="Shape 217"/>
          <p:cNvSpPr txBox="1"/>
          <p:nvPr>
            <p:ph idx="1" type="body"/>
          </p:nvPr>
        </p:nvSpPr>
        <p:spPr>
          <a:xfrm>
            <a:off x="457200" y="1600200"/>
            <a:ext cx="8077200" cy="335280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800" u="none" cap="none" strike="noStrike">
                <a:solidFill>
                  <a:schemeClr val="dk1"/>
                </a:solidFill>
                <a:latin typeface="Arial"/>
                <a:ea typeface="Arial"/>
                <a:cs typeface="Arial"/>
                <a:sym typeface="Arial"/>
              </a:rPr>
              <a:t>Babies of mothers who smoke while pregnant:</a:t>
            </a:r>
          </a:p>
          <a:p>
            <a:pPr indent="-285750" lvl="1" marL="742950" marR="0" rtl="0" algn="l">
              <a:lnSpc>
                <a:spcPct val="100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Low birth weight</a:t>
            </a:r>
          </a:p>
          <a:p>
            <a:pPr indent="-285750" lvl="1" marL="742950" marR="0" rtl="0" algn="l">
              <a:lnSpc>
                <a:spcPct val="100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Premature</a:t>
            </a:r>
          </a:p>
          <a:p>
            <a:pPr indent="-285750" lvl="1" marL="742950" marR="0" rtl="0" algn="l">
              <a:lnSpc>
                <a:spcPct val="100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Miscarriage</a:t>
            </a:r>
          </a:p>
          <a:p>
            <a:pPr indent="-285750" lvl="1" marL="742950" marR="0" rtl="0" algn="l">
              <a:lnSpc>
                <a:spcPct val="100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Respiratory problems</a:t>
            </a:r>
          </a:p>
          <a:p>
            <a:pPr indent="-285750" lvl="1" marL="742950" marR="0" rtl="0" algn="l">
              <a:lnSpc>
                <a:spcPct val="100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Mental health problems</a:t>
            </a:r>
          </a:p>
          <a:p>
            <a:pPr indent="0" lvl="0" marL="0" marR="0" rtl="0" algn="l">
              <a:spcBef>
                <a:spcPts val="0"/>
              </a:spcBef>
              <a:buSzPct val="25000"/>
              <a:buNone/>
            </a:pPr>
            <a:r>
              <a:t/>
            </a:r>
            <a:endParaRPr b="0" i="0" sz="2400" u="none" cap="none" strike="noStrike">
              <a:solidFill>
                <a:schemeClr val="dk1"/>
              </a:solidFill>
              <a:latin typeface="Arial"/>
              <a:ea typeface="Arial"/>
              <a:cs typeface="Arial"/>
              <a:sym typeface="Arial"/>
            </a:endParaRPr>
          </a:p>
        </p:txBody>
      </p:sp>
      <p:pic>
        <p:nvPicPr>
          <p:cNvPr descr="http://www.womens-health-advice.com/assets/images/low-birth-weight.jpg" id="218" name="Shape 218"/>
          <p:cNvPicPr preferRelativeResize="0"/>
          <p:nvPr/>
        </p:nvPicPr>
        <p:blipFill rotWithShape="1">
          <a:blip r:embed="rId3">
            <a:alphaModFix/>
          </a:blip>
          <a:srcRect b="0" l="0" r="0" t="0"/>
          <a:stretch/>
        </p:blipFill>
        <p:spPr>
          <a:xfrm>
            <a:off x="5029200" y="2895600"/>
            <a:ext cx="3276600" cy="3276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Shape 223"/>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How Do Companies Attract Smokers?</a:t>
            </a:r>
          </a:p>
        </p:txBody>
      </p:sp>
      <p:sp>
        <p:nvSpPr>
          <p:cNvPr id="224" name="Shape 224"/>
          <p:cNvSpPr txBox="1"/>
          <p:nvPr>
            <p:ph idx="1" type="body"/>
          </p:nvPr>
        </p:nvSpPr>
        <p:spPr>
          <a:xfrm>
            <a:off x="457200" y="1600200"/>
            <a:ext cx="7848600" cy="4800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-Target what's popular	  -Use celebrities</a:t>
            </a:r>
          </a:p>
          <a:p>
            <a:pPr indent="0" lvl="0" marL="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-Make it look cool	 	  -Make flavors</a:t>
            </a:r>
          </a:p>
          <a:p>
            <a:pPr indent="0" lvl="0" marL="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-Use false data</a:t>
            </a:r>
          </a:p>
        </p:txBody>
      </p:sp>
      <p:pic>
        <p:nvPicPr>
          <p:cNvPr descr="http://www.preventionistheanswer.org/wp-content/uploads/2013/11/flavor_32.jpg" id="225" name="Shape 225"/>
          <p:cNvPicPr preferRelativeResize="0"/>
          <p:nvPr/>
        </p:nvPicPr>
        <p:blipFill rotWithShape="1">
          <a:blip r:embed="rId3">
            <a:alphaModFix/>
          </a:blip>
          <a:srcRect b="0" l="0" r="0" t="0"/>
          <a:stretch/>
        </p:blipFill>
        <p:spPr>
          <a:xfrm>
            <a:off x="1447800" y="3124200"/>
            <a:ext cx="6221412" cy="345598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pic>
        <p:nvPicPr>
          <p:cNvPr descr="http://img2.timeinc.net/health/images/slides/moredoxsmokeluckies-notext-400x400.jpg" id="230" name="Shape 230"/>
          <p:cNvPicPr preferRelativeResize="0"/>
          <p:nvPr/>
        </p:nvPicPr>
        <p:blipFill rotWithShape="1">
          <a:blip r:embed="rId3">
            <a:alphaModFix/>
          </a:blip>
          <a:srcRect b="0" l="0" r="0" t="0"/>
          <a:stretch/>
        </p:blipFill>
        <p:spPr>
          <a:xfrm>
            <a:off x="2209800" y="533400"/>
            <a:ext cx="3962400" cy="556101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Shape 235"/>
          <p:cNvSpPr txBox="1"/>
          <p:nvPr>
            <p:ph type="title"/>
          </p:nvPr>
        </p:nvSpPr>
        <p:spPr>
          <a:xfrm>
            <a:off x="457200" y="274637"/>
            <a:ext cx="8229600" cy="1143000"/>
          </a:xfrm>
          <a:prstGeom prst="rect">
            <a:avLst/>
          </a:prstGeom>
        </p:spPr>
        <p:txBody>
          <a:bodyPr anchorCtr="0" anchor="ctr" bIns="91425" lIns="91425" rIns="91425" wrap="square" tIns="91425">
            <a:noAutofit/>
          </a:bodyPr>
          <a:lstStyle/>
          <a:p>
            <a:pPr lvl="0" rtl="0">
              <a:spcBef>
                <a:spcPts val="0"/>
              </a:spcBef>
              <a:buNone/>
            </a:pPr>
            <a:r>
              <a:rPr lang="en-US"/>
              <a:t>E-Cigarettes</a:t>
            </a:r>
          </a:p>
          <a:p>
            <a:pPr lvl="0">
              <a:spcBef>
                <a:spcPts val="0"/>
              </a:spcBef>
              <a:buNone/>
            </a:pPr>
            <a:r>
              <a:rPr lang="en-US" sz="2400"/>
              <a:t>The new trend...</a:t>
            </a:r>
          </a:p>
        </p:txBody>
      </p:sp>
      <p:sp>
        <p:nvSpPr>
          <p:cNvPr id="236" name="Shape 236"/>
          <p:cNvSpPr txBox="1"/>
          <p:nvPr/>
        </p:nvSpPr>
        <p:spPr>
          <a:xfrm>
            <a:off x="772362" y="1715348"/>
            <a:ext cx="7599300" cy="1653900"/>
          </a:xfrm>
          <a:prstGeom prst="rect">
            <a:avLst/>
          </a:prstGeom>
          <a:noFill/>
          <a:ln>
            <a:noFill/>
          </a:ln>
        </p:spPr>
        <p:txBody>
          <a:bodyPr anchorCtr="0" anchor="t" bIns="91425" lIns="91425" rIns="91425" wrap="square" tIns="91425">
            <a:noAutofit/>
          </a:bodyPr>
          <a:lstStyle/>
          <a:p>
            <a:pPr lvl="0" rtl="0">
              <a:spcBef>
                <a:spcPts val="0"/>
              </a:spcBef>
              <a:buNone/>
            </a:pPr>
            <a:r>
              <a:rPr lang="en-US" u="sng">
                <a:solidFill>
                  <a:schemeClr val="hlink"/>
                </a:solidFill>
                <a:hlinkClick r:id="rId3"/>
              </a:rPr>
              <a:t>http://www.drugabuse.gov/related-topics/trends-statistics/infographics/monitoring-future-2014-survey-results</a:t>
            </a:r>
          </a:p>
          <a:p>
            <a:pPr lvl="0" rtl="0">
              <a:spcBef>
                <a:spcPts val="0"/>
              </a:spcBef>
              <a:buNone/>
            </a:pPr>
            <a:r>
              <a:t/>
            </a:r>
            <a:endParaRPr/>
          </a:p>
          <a:p>
            <a:pPr lvl="0">
              <a:spcBef>
                <a:spcPts val="0"/>
              </a:spcBef>
              <a:buNone/>
            </a:pPr>
            <a:r>
              <a:rPr lang="en-US" u="sng">
                <a:solidFill>
                  <a:schemeClr val="hlink"/>
                </a:solidFill>
                <a:hlinkClick r:id="rId4"/>
              </a:rPr>
              <a:t>http://www.drugabuse.gov/related-topics/trends-statistics/infographics/e-cigarettes-facts</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pic>
        <p:nvPicPr>
          <p:cNvPr descr="Marijuana" id="241" name="Shape 241"/>
          <p:cNvPicPr preferRelativeResize="0"/>
          <p:nvPr/>
        </p:nvPicPr>
        <p:blipFill rotWithShape="1">
          <a:blip r:embed="rId3">
            <a:alphaModFix/>
          </a:blip>
          <a:srcRect b="0" l="0" r="0" t="0"/>
          <a:stretch/>
        </p:blipFill>
        <p:spPr>
          <a:xfrm>
            <a:off x="3608387" y="1357312"/>
            <a:ext cx="2079625" cy="2286000"/>
          </a:xfrm>
          <a:prstGeom prst="rect">
            <a:avLst/>
          </a:prstGeom>
          <a:noFill/>
          <a:ln>
            <a:noFill/>
          </a:ln>
        </p:spPr>
      </p:pic>
      <p:sp>
        <p:nvSpPr>
          <p:cNvPr id="242" name="Shape 242"/>
          <p:cNvSpPr txBox="1"/>
          <p:nvPr/>
        </p:nvSpPr>
        <p:spPr>
          <a:xfrm>
            <a:off x="685800" y="3276600"/>
            <a:ext cx="7254875" cy="3667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243" name="Shape 243"/>
          <p:cNvSpPr txBox="1"/>
          <p:nvPr/>
        </p:nvSpPr>
        <p:spPr>
          <a:xfrm>
            <a:off x="2895600" y="3505200"/>
            <a:ext cx="3505200" cy="3667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244" name="Shape 244"/>
          <p:cNvSpPr txBox="1"/>
          <p:nvPr/>
        </p:nvSpPr>
        <p:spPr>
          <a:xfrm>
            <a:off x="457200" y="3505200"/>
            <a:ext cx="7696200" cy="3667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245" name="Shape 245"/>
          <p:cNvSpPr txBox="1"/>
          <p:nvPr/>
        </p:nvSpPr>
        <p:spPr>
          <a:xfrm>
            <a:off x="463550" y="3836987"/>
            <a:ext cx="8153400" cy="2446337"/>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Smoking marijuana can cause changes in lung tissue that may promote cancer, according to a review of decades of research on marijuana smoking and lung cancer. </a:t>
            </a:r>
          </a:p>
          <a:p>
            <a:pPr indent="0" lvl="0" marL="0" marR="0" rtl="0" algn="l">
              <a:lnSpc>
                <a:spcPct val="100000"/>
              </a:lnSpc>
              <a:spcBef>
                <a:spcPts val="900"/>
              </a:spcBef>
              <a:spcAft>
                <a:spcPts val="0"/>
              </a:spcAft>
              <a:buClr>
                <a:schemeClr val="dk1"/>
              </a:buClr>
              <a:buSzPct val="25000"/>
              <a:buFont typeface="Arial"/>
              <a:buNone/>
            </a:pP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Analyses of sputum and lung tissue performed in some of these studies found more cancer-promoting changes in pot smokers than in cigarette smokers or non-smokers.</a:t>
            </a:r>
            <a:br>
              <a:rPr b="0" i="0" lang="en-US" sz="1800" u="none" cap="none" strike="noStrike">
                <a:solidFill>
                  <a:schemeClr val="dk1"/>
                </a:solidFill>
                <a:latin typeface="Arial"/>
                <a:ea typeface="Arial"/>
                <a:cs typeface="Arial"/>
                <a:sym typeface="Arial"/>
              </a:rPr>
            </a:br>
          </a:p>
        </p:txBody>
      </p:sp>
      <p:sp>
        <p:nvSpPr>
          <p:cNvPr id="246" name="Shape 246"/>
          <p:cNvSpPr txBox="1"/>
          <p:nvPr/>
        </p:nvSpPr>
        <p:spPr>
          <a:xfrm>
            <a:off x="838200" y="304800"/>
            <a:ext cx="7315200" cy="769937"/>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4400" u="none" cap="none" strike="noStrike">
                <a:solidFill>
                  <a:schemeClr val="dk1"/>
                </a:solidFill>
                <a:latin typeface="Arial"/>
                <a:ea typeface="Arial"/>
                <a:cs typeface="Arial"/>
                <a:sym typeface="Arial"/>
              </a:rPr>
              <a:t>Marijuana?</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Shape 97"/>
          <p:cNvSpPr txBox="1"/>
          <p:nvPr>
            <p:ph type="ctrTitle"/>
          </p:nvPr>
        </p:nvSpPr>
        <p:spPr>
          <a:xfrm>
            <a:off x="457200" y="1219200"/>
            <a:ext cx="8153400" cy="31242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Clr>
                <a:schemeClr val="dk2"/>
              </a:buClr>
              <a:buSzPct val="25000"/>
              <a:buFont typeface="Arial"/>
              <a:buNone/>
            </a:pPr>
            <a:r>
              <a:rPr b="0" i="0" lang="en-US" sz="2000" u="none" cap="none" strike="noStrike">
                <a:solidFill>
                  <a:schemeClr val="dk2"/>
                </a:solidFill>
                <a:latin typeface="Arial"/>
                <a:ea typeface="Arial"/>
                <a:cs typeface="Arial"/>
                <a:sym typeface="Arial"/>
              </a:rPr>
              <a:t>-The 1982 Surgeon General's Report stated that "Cigarette smoking is the major single cause of cancer mortality in the United States." </a:t>
            </a:r>
            <a:br>
              <a:rPr b="0" i="0" lang="en-US" sz="2000" u="none" cap="none" strike="noStrike">
                <a:solidFill>
                  <a:schemeClr val="dk2"/>
                </a:solidFill>
                <a:latin typeface="Arial"/>
                <a:ea typeface="Arial"/>
                <a:cs typeface="Arial"/>
                <a:sym typeface="Arial"/>
              </a:rPr>
            </a:br>
            <a:r>
              <a:rPr b="0" i="0" lang="en-US" sz="2000" u="none" cap="none" strike="noStrike">
                <a:solidFill>
                  <a:schemeClr val="dk2"/>
                </a:solidFill>
                <a:latin typeface="Arial"/>
                <a:ea typeface="Arial"/>
                <a:cs typeface="Arial"/>
                <a:sym typeface="Arial"/>
              </a:rPr>
              <a:t>	</a:t>
            </a:r>
            <a:r>
              <a:rPr b="0" i="0" lang="en-US" sz="2000" u="none" cap="none" strike="noStrike">
                <a:solidFill>
                  <a:srgbClr val="FF0000"/>
                </a:solidFill>
                <a:latin typeface="Arial"/>
                <a:ea typeface="Arial"/>
                <a:cs typeface="Arial"/>
                <a:sym typeface="Arial"/>
              </a:rPr>
              <a:t>This statement is as true today as it was in 1982. </a:t>
            </a:r>
            <a:br>
              <a:rPr b="0" i="0" lang="en-US" sz="2000" u="none" cap="none" strike="noStrike">
                <a:solidFill>
                  <a:schemeClr val="dk2"/>
                </a:solidFill>
                <a:latin typeface="Arial"/>
                <a:ea typeface="Arial"/>
                <a:cs typeface="Arial"/>
                <a:sym typeface="Arial"/>
              </a:rPr>
            </a:br>
            <a:br>
              <a:rPr b="0" i="0" lang="en-US" sz="2000" u="none" cap="none" strike="noStrike">
                <a:solidFill>
                  <a:schemeClr val="dk2"/>
                </a:solidFill>
                <a:latin typeface="Arial"/>
                <a:ea typeface="Arial"/>
                <a:cs typeface="Arial"/>
                <a:sym typeface="Arial"/>
              </a:rPr>
            </a:br>
            <a:r>
              <a:rPr b="0" i="0" lang="en-US" sz="2000" u="none" cap="none" strike="noStrike">
                <a:solidFill>
                  <a:schemeClr val="dk2"/>
                </a:solidFill>
                <a:latin typeface="Arial"/>
                <a:ea typeface="Arial"/>
                <a:cs typeface="Arial"/>
                <a:sym typeface="Arial"/>
              </a:rPr>
              <a:t>-Smoking is responsible for nearly 1 in 5 deaths in the United States. Because cigarette smoking and tobacco use are acquired behaviors -- activities that individuals choose to do -- </a:t>
            </a:r>
            <a:r>
              <a:rPr b="1" i="0" lang="en-US" sz="2000" u="none" cap="none" strike="noStrike">
                <a:solidFill>
                  <a:schemeClr val="dk2"/>
                </a:solidFill>
                <a:latin typeface="Arial"/>
                <a:ea typeface="Arial"/>
                <a:cs typeface="Arial"/>
                <a:sym typeface="Arial"/>
              </a:rPr>
              <a:t>smoking is the most preventable cause of premature death in our society</a:t>
            </a:r>
          </a:p>
        </p:txBody>
      </p:sp>
      <p:sp>
        <p:nvSpPr>
          <p:cNvPr id="98" name="Shape 98"/>
          <p:cNvSpPr txBox="1"/>
          <p:nvPr>
            <p:ph idx="1" type="subTitle"/>
          </p:nvPr>
        </p:nvSpPr>
        <p:spPr>
          <a:xfrm>
            <a:off x="1371600" y="4572000"/>
            <a:ext cx="6400800" cy="1752600"/>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The numbers were higher in younger age groups. Almost 24% of those 18 to 44 years old were current smokers, compared to less than 9% in those aged 65 or older. </a:t>
            </a:r>
          </a:p>
        </p:txBody>
      </p:sp>
      <p:sp>
        <p:nvSpPr>
          <p:cNvPr id="99" name="Shape 99"/>
          <p:cNvSpPr txBox="1"/>
          <p:nvPr/>
        </p:nvSpPr>
        <p:spPr>
          <a:xfrm>
            <a:off x="1676400" y="304800"/>
            <a:ext cx="6477000" cy="769937"/>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4400" u="none" cap="none" strike="noStrike">
                <a:solidFill>
                  <a:schemeClr val="dk1"/>
                </a:solidFill>
                <a:latin typeface="Arial"/>
                <a:ea typeface="Arial"/>
                <a:cs typeface="Arial"/>
                <a:sym typeface="Arial"/>
              </a:rPr>
              <a:t>Cigarette Smoking</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Shape 104"/>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ANATOMY OF  CIGARETTE</a:t>
            </a:r>
          </a:p>
        </p:txBody>
      </p:sp>
      <p:sp>
        <p:nvSpPr>
          <p:cNvPr id="105" name="Shape 105"/>
          <p:cNvSpPr txBox="1"/>
          <p:nvPr>
            <p:ph idx="1" type="body"/>
          </p:nvPr>
        </p:nvSpPr>
        <p:spPr>
          <a:xfrm>
            <a:off x="457200" y="1600200"/>
            <a:ext cx="8229600" cy="452596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0000"/>
              </a:buClr>
              <a:buSzPct val="100000"/>
              <a:buFont typeface="Arial"/>
              <a:buChar char="•"/>
            </a:pPr>
            <a:r>
              <a:rPr b="0" i="0" lang="en-US" sz="1800" u="none" cap="none" strike="noStrike">
                <a:solidFill>
                  <a:srgbClr val="FF0000"/>
                </a:solidFill>
                <a:latin typeface="Arial"/>
                <a:ea typeface="Arial"/>
                <a:cs typeface="Arial"/>
                <a:sym typeface="Arial"/>
              </a:rPr>
              <a:t>Carbon Monoxide</a:t>
            </a:r>
            <a:r>
              <a:rPr b="0" i="0" lang="en-US" sz="1800" u="none" cap="none" strike="noStrike">
                <a:solidFill>
                  <a:schemeClr val="dk1"/>
                </a:solidFill>
                <a:latin typeface="Arial"/>
                <a:ea typeface="Arial"/>
                <a:cs typeface="Arial"/>
                <a:sym typeface="Arial"/>
              </a:rPr>
              <a:t>					car exhaust</a:t>
            </a:r>
          </a:p>
          <a:p>
            <a:pPr indent="-342900" lvl="0" marL="342900" marR="0" rtl="0" algn="l">
              <a:lnSpc>
                <a:spcPct val="100000"/>
              </a:lnSpc>
              <a:spcBef>
                <a:spcPts val="360"/>
              </a:spcBef>
              <a:spcAft>
                <a:spcPts val="0"/>
              </a:spcAft>
              <a:buClr>
                <a:srgbClr val="FF0000"/>
              </a:buClr>
              <a:buSzPct val="100000"/>
              <a:buFont typeface="Arial"/>
              <a:buChar char="•"/>
            </a:pPr>
            <a:r>
              <a:rPr b="0" i="0" lang="en-US" sz="1800" u="none" cap="none" strike="noStrike">
                <a:solidFill>
                  <a:srgbClr val="FF0000"/>
                </a:solidFill>
                <a:latin typeface="Arial"/>
                <a:ea typeface="Arial"/>
                <a:cs typeface="Arial"/>
                <a:sym typeface="Arial"/>
              </a:rPr>
              <a:t>Nicotine</a:t>
            </a:r>
            <a:r>
              <a:rPr b="0" i="0" lang="en-US" sz="1800" u="none" cap="none" strike="noStrike">
                <a:solidFill>
                  <a:schemeClr val="dk1"/>
                </a:solidFill>
                <a:latin typeface="Arial"/>
                <a:ea typeface="Arial"/>
                <a:cs typeface="Arial"/>
                <a:sym typeface="Arial"/>
              </a:rPr>
              <a:t>							pesticide</a:t>
            </a:r>
          </a:p>
          <a:p>
            <a:pPr indent="-342900" lvl="0" marL="342900" marR="0" rtl="0" algn="l">
              <a:lnSpc>
                <a:spcPct val="100000"/>
              </a:lnSpc>
              <a:spcBef>
                <a:spcPts val="36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Ammonia							floor cleaner</a:t>
            </a:r>
          </a:p>
          <a:p>
            <a:pPr indent="-342900" lvl="0" marL="342900" marR="0" rtl="0" algn="l">
              <a:lnSpc>
                <a:spcPct val="100000"/>
              </a:lnSpc>
              <a:spcBef>
                <a:spcPts val="36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Arsenic							white ant poison</a:t>
            </a:r>
          </a:p>
          <a:p>
            <a:pPr indent="-342900" lvl="0" marL="342900" marR="0" rtl="0" algn="l">
              <a:lnSpc>
                <a:spcPct val="100000"/>
              </a:lnSpc>
              <a:spcBef>
                <a:spcPts val="36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Butane							lighter fluid</a:t>
            </a:r>
          </a:p>
          <a:p>
            <a:pPr indent="-342900" lvl="0" marL="342900" marR="0" rtl="0" algn="l">
              <a:lnSpc>
                <a:spcPct val="100000"/>
              </a:lnSpc>
              <a:spcBef>
                <a:spcPts val="36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Hydrogen Cyanide					poison used in gas chambers</a:t>
            </a:r>
          </a:p>
          <a:p>
            <a:pPr indent="-342900" lvl="0" marL="342900" marR="0" rtl="0" algn="l">
              <a:lnSpc>
                <a:spcPct val="100000"/>
              </a:lnSpc>
              <a:spcBef>
                <a:spcPts val="36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DDT								insecticide</a:t>
            </a:r>
          </a:p>
          <a:p>
            <a:pPr indent="-342900" lvl="0" marL="342900" marR="0" rtl="0" algn="l">
              <a:lnSpc>
                <a:spcPct val="100000"/>
              </a:lnSpc>
              <a:spcBef>
                <a:spcPts val="36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Acetone							paint stripper</a:t>
            </a:r>
          </a:p>
          <a:p>
            <a:pPr indent="-342900" lvl="0" marL="342900" marR="0" rtl="0" algn="l">
              <a:lnSpc>
                <a:spcPct val="100000"/>
              </a:lnSpc>
              <a:spcBef>
                <a:spcPts val="36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Cadmium							car batteries</a:t>
            </a:r>
          </a:p>
          <a:p>
            <a:pPr indent="-342900" lvl="0" marL="342900" marR="0" rtl="0" algn="l">
              <a:lnSpc>
                <a:spcPct val="100000"/>
              </a:lnSpc>
              <a:spcBef>
                <a:spcPts val="36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Methanol							rocket fuel</a:t>
            </a:r>
          </a:p>
          <a:p>
            <a:pPr indent="-342900" lvl="0" marL="342900" marR="0" rtl="0" algn="l">
              <a:lnSpc>
                <a:spcPct val="100000"/>
              </a:lnSpc>
              <a:spcBef>
                <a:spcPts val="36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Formaldehyde						preservative for dead bodies</a:t>
            </a:r>
          </a:p>
          <a:p>
            <a:pPr indent="-342900" lvl="0" marL="342900" marR="0" rtl="0" algn="l">
              <a:lnSpc>
                <a:spcPct val="100000"/>
              </a:lnSpc>
              <a:spcBef>
                <a:spcPts val="36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Hydrazine						rocket fuel</a:t>
            </a:r>
          </a:p>
          <a:p>
            <a:pPr indent="-342900" lvl="0" marL="342900" marR="0" rtl="0" algn="l">
              <a:lnSpc>
                <a:spcPct val="100000"/>
              </a:lnSpc>
              <a:spcBef>
                <a:spcPts val="36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Naphthalene						moth balls</a:t>
            </a:r>
          </a:p>
          <a:p>
            <a:pPr indent="-342900" lvl="0" marL="342900" marR="0" rtl="0" algn="l">
              <a:lnSpc>
                <a:spcPct val="100000"/>
              </a:lnSpc>
              <a:spcBef>
                <a:spcPts val="360"/>
              </a:spcBef>
              <a:spcAft>
                <a:spcPts val="0"/>
              </a:spcAft>
              <a:buClr>
                <a:srgbClr val="FF0000"/>
              </a:buClr>
              <a:buSzPct val="100000"/>
              <a:buFont typeface="Arial"/>
              <a:buChar char="•"/>
            </a:pPr>
            <a:r>
              <a:rPr b="0" i="0" lang="en-US" sz="1800" u="none" cap="none" strike="noStrike">
                <a:solidFill>
                  <a:srgbClr val="FF0000"/>
                </a:solidFill>
                <a:latin typeface="Arial"/>
                <a:ea typeface="Arial"/>
                <a:cs typeface="Arial"/>
                <a:sym typeface="Arial"/>
              </a:rPr>
              <a:t>Tar</a:t>
            </a:r>
          </a:p>
          <a:p>
            <a:pPr indent="-342900" lvl="0" marL="342900" marR="0" rtl="0" algn="l">
              <a:lnSpc>
                <a:spcPct val="100000"/>
              </a:lnSpc>
              <a:spcBef>
                <a:spcPts val="360"/>
              </a:spcBef>
              <a:spcAft>
                <a:spcPts val="0"/>
              </a:spcAft>
              <a:buClr>
                <a:schemeClr val="dk1"/>
              </a:buClr>
              <a:buSzPct val="100000"/>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lnSpc>
                <a:spcPct val="100000"/>
              </a:lnSpc>
              <a:spcBef>
                <a:spcPts val="360"/>
              </a:spcBef>
              <a:spcAft>
                <a:spcPts val="0"/>
              </a:spcAft>
              <a:buClr>
                <a:schemeClr val="dk1"/>
              </a:buClr>
              <a:buSzPct val="100000"/>
              <a:buFont typeface="Arial"/>
              <a:buNone/>
            </a:pPr>
            <a:r>
              <a:t/>
            </a:r>
            <a:endParaRPr b="0" i="0" sz="1800" u="none" cap="none" strike="noStrik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chemeClr val="dk1"/>
              </a:buClr>
              <a:buSzPct val="1000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chemeClr val="dk1"/>
              </a:buClr>
              <a:buSzPct val="1000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chemeClr val="dk1"/>
              </a:buClr>
              <a:buSzPct val="1000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l">
              <a:spcBef>
                <a:spcPts val="640"/>
              </a:spcBef>
              <a:spcAft>
                <a:spcPts val="0"/>
              </a:spcAft>
              <a:buClr>
                <a:schemeClr val="dk1"/>
              </a:buClr>
              <a:buSzPct val="100000"/>
              <a:buFont typeface="Arial"/>
              <a:buNone/>
            </a:pPr>
            <a:r>
              <a:t/>
            </a:r>
            <a:endParaRPr b="0" i="0" sz="3200" u="none" cap="none" strike="noStrike">
              <a:solidFill>
                <a:schemeClr val="dk1"/>
              </a:solidFill>
              <a:latin typeface="Arial"/>
              <a:ea typeface="Arial"/>
              <a:cs typeface="Arial"/>
              <a:sym typeface="Arial"/>
            </a:endParaRPr>
          </a:p>
        </p:txBody>
      </p:sp>
      <p:pic>
        <p:nvPicPr>
          <p:cNvPr id="106" name="Shape 106"/>
          <p:cNvPicPr preferRelativeResize="0"/>
          <p:nvPr/>
        </p:nvPicPr>
        <p:blipFill rotWithShape="1">
          <a:blip r:embed="rId3">
            <a:alphaModFix/>
          </a:blip>
          <a:srcRect b="0" l="0" r="0" t="0"/>
          <a:stretch/>
        </p:blipFill>
        <p:spPr>
          <a:xfrm>
            <a:off x="2846387" y="2792412"/>
            <a:ext cx="1281112" cy="1498600"/>
          </a:xfrm>
          <a:prstGeom prst="rect">
            <a:avLst/>
          </a:prstGeom>
          <a:noFill/>
          <a:ln>
            <a:noFill/>
          </a:ln>
        </p:spPr>
      </p:pic>
      <p:sp>
        <p:nvSpPr>
          <p:cNvPr id="107" name="Shape 107"/>
          <p:cNvSpPr txBox="1"/>
          <p:nvPr/>
        </p:nvSpPr>
        <p:spPr>
          <a:xfrm>
            <a:off x="4114800" y="6324600"/>
            <a:ext cx="4876800" cy="381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1800" u="none" cap="none" strike="noStrike">
                <a:solidFill>
                  <a:srgbClr val="FF0000"/>
                </a:solidFill>
                <a:latin typeface="Arial"/>
                <a:ea typeface="Arial"/>
                <a:cs typeface="Arial"/>
                <a:sym typeface="Arial"/>
              </a:rPr>
              <a:t>Red = main ingredients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pic>
        <p:nvPicPr>
          <p:cNvPr descr="http://www.bloodindex.org/images/smoking.gif" id="112" name="Shape 112"/>
          <p:cNvPicPr preferRelativeResize="0"/>
          <p:nvPr/>
        </p:nvPicPr>
        <p:blipFill rotWithShape="1">
          <a:blip r:embed="rId3">
            <a:alphaModFix/>
          </a:blip>
          <a:srcRect b="0" l="0" r="0" t="0"/>
          <a:stretch/>
        </p:blipFill>
        <p:spPr>
          <a:xfrm>
            <a:off x="914400" y="381000"/>
            <a:ext cx="7227887" cy="5775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Shape 117"/>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400" u="none" cap="none" strike="noStrike">
                <a:solidFill>
                  <a:schemeClr val="dk2"/>
                </a:solidFill>
                <a:latin typeface="Arial"/>
                <a:ea typeface="Arial"/>
                <a:cs typeface="Arial"/>
                <a:sym typeface="Arial"/>
              </a:rPr>
              <a:t>Smoke…</a:t>
            </a:r>
          </a:p>
        </p:txBody>
      </p:sp>
      <p:sp>
        <p:nvSpPr>
          <p:cNvPr id="118" name="Shape 118"/>
          <p:cNvSpPr txBox="1"/>
          <p:nvPr>
            <p:ph idx="1" type="body"/>
          </p:nvPr>
        </p:nvSpPr>
        <p:spPr>
          <a:xfrm>
            <a:off x="457200" y="1600200"/>
            <a:ext cx="8229600" cy="452596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0000"/>
              </a:buClr>
              <a:buSzPct val="100000"/>
              <a:buFont typeface="Arial"/>
              <a:buChar char="•"/>
            </a:pPr>
            <a:r>
              <a:rPr b="0" i="0" lang="en-US" sz="3200" u="none" cap="none" strike="noStrike">
                <a:solidFill>
                  <a:srgbClr val="FF0000"/>
                </a:solidFill>
                <a:latin typeface="Arial"/>
                <a:ea typeface="Arial"/>
                <a:cs typeface="Arial"/>
                <a:sym typeface="Arial"/>
              </a:rPr>
              <a:t>Mainstream Smoke: </a:t>
            </a:r>
            <a:r>
              <a:rPr b="0" i="0" lang="en-US" sz="3200" u="none" cap="none" strike="noStrike">
                <a:solidFill>
                  <a:schemeClr val="dk1"/>
                </a:solidFill>
                <a:latin typeface="Arial"/>
                <a:ea typeface="Arial"/>
                <a:cs typeface="Arial"/>
                <a:sym typeface="Arial"/>
              </a:rPr>
              <a:t>Smoke a smoker inhales and exhales</a:t>
            </a:r>
          </a:p>
          <a:p>
            <a:pPr indent="-342900" lvl="0" marL="342900" marR="0" rtl="0" algn="l">
              <a:lnSpc>
                <a:spcPct val="100000"/>
              </a:lnSpc>
              <a:spcBef>
                <a:spcPts val="640"/>
              </a:spcBef>
              <a:spcAft>
                <a:spcPts val="0"/>
              </a:spcAft>
              <a:buClr>
                <a:schemeClr val="dk1"/>
              </a:buClr>
              <a:buSzPct val="1000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rgbClr val="FF0000"/>
              </a:buClr>
              <a:buSzPct val="100000"/>
              <a:buFont typeface="Arial"/>
              <a:buChar char="•"/>
            </a:pPr>
            <a:r>
              <a:rPr b="0" i="0" lang="en-US" sz="3200" u="none" cap="none" strike="noStrike">
                <a:solidFill>
                  <a:srgbClr val="FF0000"/>
                </a:solidFill>
                <a:latin typeface="Arial"/>
                <a:ea typeface="Arial"/>
                <a:cs typeface="Arial"/>
                <a:sym typeface="Arial"/>
              </a:rPr>
              <a:t>Sidestream Smoke: </a:t>
            </a:r>
            <a:r>
              <a:rPr b="0" i="0" lang="en-US" sz="3200" u="none" cap="none" strike="noStrike">
                <a:solidFill>
                  <a:schemeClr val="dk1"/>
                </a:solidFill>
                <a:latin typeface="Arial"/>
                <a:ea typeface="Arial"/>
                <a:cs typeface="Arial"/>
                <a:sym typeface="Arial"/>
              </a:rPr>
              <a:t>Smoke that goes into the air from a cigarette</a:t>
            </a:r>
          </a:p>
          <a:p>
            <a:pPr indent="-342900" lvl="0" marL="342900" marR="0" rtl="0" algn="l">
              <a:lnSpc>
                <a:spcPct val="100000"/>
              </a:lnSpc>
              <a:spcBef>
                <a:spcPts val="640"/>
              </a:spcBef>
              <a:spcAft>
                <a:spcPts val="0"/>
              </a:spcAft>
              <a:buClr>
                <a:schemeClr val="dk1"/>
              </a:buClr>
              <a:buSzPct val="1000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rgbClr val="FF0000"/>
              </a:buClr>
              <a:buSzPct val="100000"/>
              <a:buFont typeface="Arial"/>
              <a:buChar char="•"/>
            </a:pPr>
            <a:r>
              <a:rPr b="0" i="0" lang="en-US" sz="3200" u="none" cap="none" strike="noStrike">
                <a:solidFill>
                  <a:srgbClr val="FF0000"/>
                </a:solidFill>
                <a:latin typeface="Arial"/>
                <a:ea typeface="Arial"/>
                <a:cs typeface="Arial"/>
                <a:sym typeface="Arial"/>
              </a:rPr>
              <a:t>Passive Smoke: </a:t>
            </a:r>
            <a:r>
              <a:rPr b="0" i="0" lang="en-US" sz="3200" u="none" cap="none" strike="noStrike">
                <a:solidFill>
                  <a:schemeClr val="dk1"/>
                </a:solidFill>
                <a:latin typeface="Arial"/>
                <a:ea typeface="Arial"/>
                <a:cs typeface="Arial"/>
                <a:sym typeface="Arial"/>
              </a:rPr>
              <a:t>Secondhand smoke, </a:t>
            </a:r>
            <a:r>
              <a:rPr lang="en-US"/>
              <a:t>a nonsmoker inhales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Shape 123"/>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Arial"/>
              <a:buNone/>
            </a:pPr>
            <a:r>
              <a:rPr b="1" i="0" lang="en-US" sz="3600" u="none" cap="none" strike="noStrike">
                <a:solidFill>
                  <a:schemeClr val="dk2"/>
                </a:solidFill>
              </a:rPr>
              <a:t>How Carbon Monoxide Enters Body</a:t>
            </a:r>
          </a:p>
        </p:txBody>
      </p:sp>
      <p:sp>
        <p:nvSpPr>
          <p:cNvPr id="124" name="Shape 124"/>
          <p:cNvSpPr txBox="1"/>
          <p:nvPr>
            <p:ph idx="1" type="body"/>
          </p:nvPr>
        </p:nvSpPr>
        <p:spPr>
          <a:xfrm>
            <a:off x="457200" y="1295400"/>
            <a:ext cx="8229600" cy="4526100"/>
          </a:xfrm>
          <a:prstGeom prst="rect">
            <a:avLst/>
          </a:prstGeom>
          <a:noFill/>
          <a:ln>
            <a:noFill/>
          </a:ln>
        </p:spPr>
        <p:txBody>
          <a:bodyPr anchorCtr="0" anchor="t" bIns="45700" lIns="91425" rIns="91425" wrap="square" tIns="45700">
            <a:noAutofit/>
          </a:bodyPr>
          <a:lstStyle/>
          <a:p>
            <a:pPr indent="-292100" lvl="0" marL="342900" marR="0" rtl="0" algn="l">
              <a:lnSpc>
                <a:spcPct val="100000"/>
              </a:lnSpc>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Carbon monoxide binds to the hemoglobin (</a:t>
            </a:r>
            <a:r>
              <a:rPr lang="en-US" sz="2400"/>
              <a:t>in </a:t>
            </a:r>
            <a:r>
              <a:rPr b="0" i="0" lang="en-US" sz="2400" u="none" cap="none" strike="noStrike">
                <a:solidFill>
                  <a:schemeClr val="dk1"/>
                </a:solidFill>
                <a:latin typeface="Arial"/>
                <a:ea typeface="Arial"/>
                <a:cs typeface="Arial"/>
                <a:sym typeface="Arial"/>
              </a:rPr>
              <a:t>red blood cells). Hemoglobin carries oxygen through body.</a:t>
            </a:r>
          </a:p>
          <a:p>
            <a:pPr indent="-292100" lvl="0" marL="342900" marR="0" rtl="0" algn="l">
              <a:lnSpc>
                <a:spcPct val="100000"/>
              </a:lnSpc>
              <a:spcBef>
                <a:spcPts val="0"/>
              </a:spcBef>
              <a:spcAft>
                <a:spcPts val="0"/>
              </a:spcAft>
              <a:buClr>
                <a:schemeClr val="dk1"/>
              </a:buClr>
              <a:buSzPct val="100000"/>
              <a:buFont typeface="Arial"/>
              <a:buChar char="•"/>
            </a:pPr>
            <a:r>
              <a:rPr lang="en-US" sz="2400"/>
              <a:t>Carbon monoxide </a:t>
            </a:r>
            <a:r>
              <a:rPr b="0" i="0" lang="en-US" sz="2400" u="none" cap="none" strike="noStrike">
                <a:solidFill>
                  <a:schemeClr val="dk1"/>
                </a:solidFill>
                <a:latin typeface="Arial"/>
                <a:ea typeface="Arial"/>
                <a:cs typeface="Arial"/>
                <a:sym typeface="Arial"/>
              </a:rPr>
              <a:t>takes place of the oxygen (</a:t>
            </a:r>
            <a:r>
              <a:rPr lang="en-US" sz="2400"/>
              <a:t>less</a:t>
            </a:r>
            <a:r>
              <a:rPr b="0" i="0" lang="en-US" sz="2400" u="none" cap="none" strike="noStrike">
                <a:solidFill>
                  <a:schemeClr val="dk1"/>
                </a:solidFill>
                <a:latin typeface="Arial"/>
                <a:ea typeface="Arial"/>
                <a:cs typeface="Arial"/>
                <a:sym typeface="Arial"/>
              </a:rPr>
              <a:t> oxygen in red blood cells)</a:t>
            </a:r>
          </a:p>
          <a:p>
            <a:pPr indent="-292100" lvl="0" marL="342900" marR="0" rtl="0" algn="l">
              <a:lnSpc>
                <a:spcPct val="100000"/>
              </a:lnSpc>
              <a:spcBef>
                <a:spcPts val="0"/>
              </a:spcBef>
              <a:spcAft>
                <a:spcPts val="0"/>
              </a:spcAft>
              <a:buClr>
                <a:schemeClr val="dk1"/>
              </a:buClr>
              <a:buSzPct val="100000"/>
              <a:buFont typeface="Arial"/>
              <a:buChar char="•"/>
            </a:pPr>
            <a:r>
              <a:rPr lang="en-US" sz="2400"/>
              <a:t>L</a:t>
            </a:r>
            <a:r>
              <a:rPr b="0" i="0" lang="en-US" sz="2400" u="none" cap="none" strike="noStrike">
                <a:solidFill>
                  <a:schemeClr val="dk1"/>
                </a:solidFill>
                <a:latin typeface="Arial"/>
                <a:ea typeface="Arial"/>
                <a:cs typeface="Arial"/>
                <a:sym typeface="Arial"/>
              </a:rPr>
              <a:t>ess oxygen gets transported to body tissues and organs making </a:t>
            </a:r>
            <a:r>
              <a:rPr lang="en-US" sz="2400"/>
              <a:t>the body not function correctly </a:t>
            </a:r>
          </a:p>
        </p:txBody>
      </p:sp>
      <p:pic>
        <p:nvPicPr>
          <p:cNvPr descr="http://www.masimo.cn/images/anemia_icon.jpg" id="125" name="Shape 125"/>
          <p:cNvPicPr preferRelativeResize="0"/>
          <p:nvPr/>
        </p:nvPicPr>
        <p:blipFill rotWithShape="1">
          <a:blip r:embed="rId3">
            <a:alphaModFix/>
          </a:blip>
          <a:srcRect b="0" l="0" r="0" t="0"/>
          <a:stretch/>
        </p:blipFill>
        <p:spPr>
          <a:xfrm>
            <a:off x="2362200" y="3733800"/>
            <a:ext cx="3505200" cy="29321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Shape 130"/>
          <p:cNvSpPr txBox="1"/>
          <p:nvPr>
            <p:ph type="title"/>
          </p:nvPr>
        </p:nvSpPr>
        <p:spPr>
          <a:xfrm>
            <a:off x="211200" y="-2025478"/>
            <a:ext cx="8229600" cy="61734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Arial"/>
              <a:buNone/>
            </a:pPr>
            <a:r>
              <a:rPr b="1" i="0" lang="en-US" sz="4400" u="none" cap="none" strike="noStrike">
                <a:solidFill>
                  <a:schemeClr val="dk2"/>
                </a:solidFill>
                <a:latin typeface="Arial"/>
                <a:ea typeface="Arial"/>
                <a:cs typeface="Arial"/>
                <a:sym typeface="Arial"/>
              </a:rPr>
              <a:t>Nicotine Addiction</a:t>
            </a:r>
          </a:p>
        </p:txBody>
      </p:sp>
      <p:sp>
        <p:nvSpPr>
          <p:cNvPr id="131" name="Shape 131"/>
          <p:cNvSpPr txBox="1"/>
          <p:nvPr>
            <p:ph idx="1" type="body"/>
          </p:nvPr>
        </p:nvSpPr>
        <p:spPr>
          <a:xfrm>
            <a:off x="819150" y="1695450"/>
            <a:ext cx="8229600" cy="4526100"/>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spcAft>
                <a:spcPts val="0"/>
              </a:spcAft>
              <a:buClr>
                <a:schemeClr val="dk1"/>
              </a:buClr>
              <a:buSzPct val="100000"/>
              <a:buFont typeface="Arial"/>
              <a:buChar char="•"/>
            </a:pPr>
            <a:r>
              <a:rPr b="0" i="0" lang="en-US" sz="2800" u="none" cap="none" strike="noStrike">
                <a:solidFill>
                  <a:schemeClr val="dk1"/>
                </a:solidFill>
                <a:latin typeface="Arial"/>
                <a:ea typeface="Arial"/>
                <a:cs typeface="Arial"/>
                <a:sym typeface="Arial"/>
              </a:rPr>
              <a:t>In 1988, the US Surgeon General concluded the following: </a:t>
            </a:r>
          </a:p>
          <a:p>
            <a:pPr indent="-285750" lvl="1" marL="742950" marR="0" rtl="0" algn="l">
              <a:lnSpc>
                <a:spcPct val="90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Cigarettes and other forms of tobacco are addicting. </a:t>
            </a:r>
          </a:p>
          <a:p>
            <a:pPr indent="-285750" lvl="1" marL="742950" marR="0" rtl="0" algn="l">
              <a:lnSpc>
                <a:spcPct val="90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Nicotine is the drug in tobacco that causes addiction. </a:t>
            </a:r>
          </a:p>
          <a:p>
            <a:pPr indent="-285750" lvl="1" marL="742950" marR="0" rtl="0" algn="l">
              <a:lnSpc>
                <a:spcPct val="90000"/>
              </a:lnSpc>
              <a:spcBef>
                <a:spcPts val="48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The pharmacologic and behavioral processes that determine tobacco addiction are similar to those that determine addiction to drugs such as heroin and cocaine. </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Shape 136"/>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Arial"/>
              <a:buNone/>
            </a:pPr>
            <a:r>
              <a:rPr b="1" i="0" lang="en-US" sz="4000" u="none" cap="none" strike="noStrike">
                <a:solidFill>
                  <a:schemeClr val="dk2"/>
                </a:solidFill>
                <a:latin typeface="Arial"/>
                <a:ea typeface="Arial"/>
                <a:cs typeface="Arial"/>
                <a:sym typeface="Arial"/>
              </a:rPr>
              <a:t>What causes nicotine addiction?</a:t>
            </a:r>
            <a:r>
              <a:rPr b="0" i="0" lang="en-US" sz="4000" u="none" cap="none" strike="noStrike">
                <a:solidFill>
                  <a:schemeClr val="dk2"/>
                </a:solidFill>
                <a:latin typeface="Arial"/>
                <a:ea typeface="Arial"/>
                <a:cs typeface="Arial"/>
                <a:sym typeface="Arial"/>
              </a:rPr>
              <a:t> </a:t>
            </a:r>
          </a:p>
        </p:txBody>
      </p:sp>
      <p:sp>
        <p:nvSpPr>
          <p:cNvPr id="137" name="Shape 137"/>
          <p:cNvSpPr txBox="1"/>
          <p:nvPr>
            <p:ph idx="1" type="body"/>
          </p:nvPr>
        </p:nvSpPr>
        <p:spPr>
          <a:xfrm>
            <a:off x="457200" y="1600200"/>
            <a:ext cx="8229600" cy="452596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2800" u="none" cap="none" strike="noStrike">
                <a:solidFill>
                  <a:schemeClr val="dk1"/>
                </a:solidFill>
                <a:latin typeface="Arial"/>
                <a:ea typeface="Arial"/>
                <a:cs typeface="Arial"/>
                <a:sym typeface="Arial"/>
              </a:rPr>
              <a:t>Nicotine is an addictive drug. It causes changes in the brain that make people want to use it more and more</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cap="none" strike="noStrike">
                <a:solidFill>
                  <a:schemeClr val="dk1"/>
                </a:solidFill>
                <a:latin typeface="Arial"/>
                <a:ea typeface="Arial"/>
                <a:cs typeface="Arial"/>
                <a:sym typeface="Arial"/>
              </a:rPr>
              <a:t>Addictive drugs cause unpleasant withdrawal symptoms</a:t>
            </a:r>
          </a:p>
          <a:p>
            <a:pPr indent="-342900" lvl="0" marL="342900" marR="0" rtl="0" algn="l">
              <a:lnSpc>
                <a:spcPct val="100000"/>
              </a:lnSpc>
              <a:spcBef>
                <a:spcPts val="560"/>
              </a:spcBef>
              <a:spcAft>
                <a:spcPts val="0"/>
              </a:spcAft>
              <a:buClr>
                <a:schemeClr val="dk1"/>
              </a:buClr>
              <a:buSzPct val="100000"/>
              <a:buFont typeface="Arial"/>
              <a:buChar char="•"/>
            </a:pPr>
            <a:r>
              <a:rPr b="0" i="0" lang="en-US" sz="2800" u="none" cap="none" strike="noStrike">
                <a:solidFill>
                  <a:schemeClr val="dk1"/>
                </a:solidFill>
                <a:latin typeface="Arial"/>
                <a:ea typeface="Arial"/>
                <a:cs typeface="Arial"/>
                <a:sym typeface="Arial"/>
              </a:rPr>
              <a:t>The good feelings that result when an addictive drug is present — and the bad feelings when it's absent — make breaking any addiction very difficult. </a:t>
            </a:r>
            <a:r>
              <a:rPr b="0" i="0" lang="en-US" sz="2800" u="none" cap="none" strike="noStrike">
                <a:solidFill>
                  <a:srgbClr val="FF0000"/>
                </a:solidFill>
                <a:latin typeface="Arial"/>
                <a:ea typeface="Arial"/>
                <a:cs typeface="Arial"/>
                <a:sym typeface="Arial"/>
              </a:rPr>
              <a:t>Nicotine addiction has historically been one of the hardest addictions to break. </a:t>
            </a:r>
          </a:p>
        </p:txBody>
      </p:sp>
      <p:pic>
        <p:nvPicPr>
          <p:cNvPr descr="spacer" id="138" name="Shape 138"/>
          <p:cNvPicPr preferRelativeResize="0"/>
          <p:nvPr/>
        </p:nvPicPr>
        <p:blipFill rotWithShape="1">
          <a:blip r:embed="rId3">
            <a:alphaModFix/>
          </a:blip>
          <a:srcRect b="0" l="0" r="0" t="0"/>
          <a:stretch/>
        </p:blipFill>
        <p:spPr>
          <a:xfrm>
            <a:off x="155575" y="46037"/>
            <a:ext cx="95250" cy="142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